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87"/>
  </p:notesMasterIdLst>
  <p:handoutMasterIdLst>
    <p:handoutMasterId r:id="rId88"/>
  </p:handoutMasterIdLst>
  <p:sldIdLst>
    <p:sldId id="663" r:id="rId70"/>
    <p:sldId id="588" r:id="rId71"/>
    <p:sldId id="596" r:id="rId72"/>
    <p:sldId id="597" r:id="rId73"/>
    <p:sldId id="599" r:id="rId74"/>
    <p:sldId id="600" r:id="rId75"/>
    <p:sldId id="601" r:id="rId76"/>
    <p:sldId id="604" r:id="rId77"/>
    <p:sldId id="605" r:id="rId78"/>
    <p:sldId id="667" r:id="rId79"/>
    <p:sldId id="665" r:id="rId80"/>
    <p:sldId id="666" r:id="rId81"/>
    <p:sldId id="669" r:id="rId82"/>
    <p:sldId id="670" r:id="rId83"/>
    <p:sldId id="671" r:id="rId84"/>
    <p:sldId id="602" r:id="rId85"/>
    <p:sldId id="650"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Your Presentation" id="{BC5D39D9-9158-D649-839D-B2F6EDD610CD}">
          <p14:sldIdLst/>
        </p14:section>
        <p14:section name="2018 UC Template" id="{E447D310-242F-2F41-8286-3566BC751418}">
          <p14:sldIdLst>
            <p14:sldId id="663"/>
            <p14:sldId id="588"/>
            <p14:sldId id="596"/>
            <p14:sldId id="597"/>
            <p14:sldId id="599"/>
            <p14:sldId id="600"/>
            <p14:sldId id="601"/>
            <p14:sldId id="604"/>
            <p14:sldId id="605"/>
            <p14:sldId id="667"/>
            <p14:sldId id="665"/>
            <p14:sldId id="666"/>
            <p14:sldId id="669"/>
            <p14:sldId id="670"/>
            <p14:sldId id="671"/>
            <p14:sldId id="602"/>
            <p14:sldId id="650"/>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34A"/>
    <a:srgbClr val="E0F4FE"/>
    <a:srgbClr val="0073B4"/>
    <a:srgbClr val="438EB7"/>
    <a:srgbClr val="00B9F2"/>
    <a:srgbClr val="007AC2"/>
    <a:srgbClr val="C0E8FF"/>
    <a:srgbClr val="C8EBFF"/>
    <a:srgbClr val="053264"/>
    <a:srgbClr val="7BD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7" autoAdjust="0"/>
    <p:restoredTop sz="78501" autoAdjust="0"/>
  </p:normalViewPr>
  <p:slideViewPr>
    <p:cSldViewPr snapToGrid="0" snapToObjects="1" showGuides="1">
      <p:cViewPr varScale="1">
        <p:scale>
          <a:sx n="85" d="100"/>
          <a:sy n="85" d="100"/>
        </p:scale>
        <p:origin x="1818" y="96"/>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Grid="0" snapToObjects="1">
      <p:cViewPr varScale="1">
        <p:scale>
          <a:sx n="83" d="100"/>
          <a:sy n="83" d="100"/>
        </p:scale>
        <p:origin x="393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customXml" Target="../customXml/item39.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customXml" Target="../customXml/item42.xml"/><Relationship Id="rId47" Type="http://schemas.openxmlformats.org/officeDocument/2006/relationships/customXml" Target="../customXml/item47.xml"/><Relationship Id="rId50" Type="http://schemas.openxmlformats.org/officeDocument/2006/relationships/customXml" Target="../customXml/item50.xml"/><Relationship Id="rId55" Type="http://schemas.openxmlformats.org/officeDocument/2006/relationships/customXml" Target="../customXml/item55.xml"/><Relationship Id="rId63" Type="http://schemas.openxmlformats.org/officeDocument/2006/relationships/customXml" Target="../customXml/item63.xml"/><Relationship Id="rId68" Type="http://schemas.openxmlformats.org/officeDocument/2006/relationships/customXml" Target="../customXml/item68.xml"/><Relationship Id="rId76" Type="http://schemas.openxmlformats.org/officeDocument/2006/relationships/slide" Target="slides/slide7.xml"/><Relationship Id="rId84" Type="http://schemas.openxmlformats.org/officeDocument/2006/relationships/slide" Target="slides/slide15.xml"/><Relationship Id="rId89"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slide" Target="slides/slide2.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customXml" Target="../customXml/item58.xml"/><Relationship Id="rId66" Type="http://schemas.openxmlformats.org/officeDocument/2006/relationships/customXml" Target="../customXml/item66.xml"/><Relationship Id="rId74" Type="http://schemas.openxmlformats.org/officeDocument/2006/relationships/slide" Target="slides/slide5.xml"/><Relationship Id="rId79" Type="http://schemas.openxmlformats.org/officeDocument/2006/relationships/slide" Target="slides/slide10.xml"/><Relationship Id="rId87" Type="http://schemas.openxmlformats.org/officeDocument/2006/relationships/notesMaster" Target="notesMasters/notesMaster1.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slide" Target="slides/slide13.xml"/><Relationship Id="rId90" Type="http://schemas.openxmlformats.org/officeDocument/2006/relationships/viewProps" Target="viewProps.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slideMaster" Target="slideMasters/slideMaster1.xml"/><Relationship Id="rId77" Type="http://schemas.openxmlformats.org/officeDocument/2006/relationships/slide" Target="slides/slide8.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3.xml"/><Relationship Id="rId80" Type="http://schemas.openxmlformats.org/officeDocument/2006/relationships/slide" Target="slides/slide11.xml"/><Relationship Id="rId85" Type="http://schemas.openxmlformats.org/officeDocument/2006/relationships/slide" Target="slides/slide16.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1.xml"/><Relationship Id="rId75" Type="http://schemas.openxmlformats.org/officeDocument/2006/relationships/slide" Target="slides/slide6.xml"/><Relationship Id="rId83" Type="http://schemas.openxmlformats.org/officeDocument/2006/relationships/slide" Target="slides/slide14.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4.xml"/><Relationship Id="rId78" Type="http://schemas.openxmlformats.org/officeDocument/2006/relationships/slide" Target="slides/slide9.xml"/><Relationship Id="rId81" Type="http://schemas.openxmlformats.org/officeDocument/2006/relationships/slide" Target="slides/slide12.xml"/><Relationship Id="rId86" Type="http://schemas.openxmlformats.org/officeDocument/2006/relationships/slide" Target="slides/slide17.xml"/><Relationship Id="rId4" Type="http://schemas.openxmlformats.org/officeDocument/2006/relationships/customXml" Target="../customXml/item4.xml"/><Relationship Id="rId9" Type="http://schemas.openxmlformats.org/officeDocument/2006/relationships/customXml" Target="../customXml/item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3/26/2019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3/26/2019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G97350 UC Template for </a:t>
            </a:r>
            <a:r>
              <a:rPr lang="en-US" dirty="0" err="1"/>
              <a:t>Esri</a:t>
            </a:r>
            <a:r>
              <a:rPr lang="en-US" dirty="0"/>
              <a:t> staff</a:t>
            </a: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a:p>
        </p:txBody>
      </p:sp>
    </p:spTree>
    <p:extLst>
      <p:ext uri="{BB962C8B-B14F-4D97-AF65-F5344CB8AC3E}">
        <p14:creationId xmlns:p14="http://schemas.microsoft.com/office/powerpoint/2010/main" val="3487332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information you need about the API can be found in the product website</a:t>
            </a:r>
            <a:r>
              <a:rPr lang="en-US" baseline="0" dirty="0"/>
              <a:t> at developers.arcgis.com/python.  From here, you can find links that take you to API guide, ref doc, sample notebooks and links to download sample notebooks from Github for you to try.</a:t>
            </a:r>
          </a:p>
          <a:p>
            <a:endParaRPr lang="en-US" baseline="0" dirty="0"/>
          </a:p>
          <a:p>
            <a:r>
              <a:rPr lang="en-US" baseline="0" dirty="0"/>
              <a:t>The guide section talks in detail about getting the API via conda and setting it up on your computer.</a:t>
            </a:r>
            <a:endParaRPr lang="en-US" dirty="0"/>
          </a:p>
        </p:txBody>
      </p:sp>
      <p:sp>
        <p:nvSpPr>
          <p:cNvPr id="4" name="Slide Number Placeholder 3"/>
          <p:cNvSpPr>
            <a:spLocks noGrp="1"/>
          </p:cNvSpPr>
          <p:nvPr>
            <p:ph type="sldNum" sz="quarter" idx="10"/>
          </p:nvPr>
        </p:nvSpPr>
        <p:spPr/>
        <p:txBody>
          <a:bodyPr/>
          <a:lstStyle/>
          <a:p>
            <a:fld id="{B9E82A90-FD8E-412C-908E-99F7CB4EB250}" type="slidenum">
              <a:rPr lang="en-US" smtClean="0"/>
              <a:t>16</a:t>
            </a:fld>
            <a:endParaRPr lang="en-US"/>
          </a:p>
        </p:txBody>
      </p:sp>
    </p:spTree>
    <p:extLst>
      <p:ext uri="{BB962C8B-B14F-4D97-AF65-F5344CB8AC3E}">
        <p14:creationId xmlns:p14="http://schemas.microsoft.com/office/powerpoint/2010/main" val="2753648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G97350 UC Template for </a:t>
            </a:r>
            <a:r>
              <a:rPr lang="en-US" dirty="0" err="1"/>
              <a:t>Esri</a:t>
            </a:r>
            <a:r>
              <a:rPr lang="en-US" dirty="0"/>
              <a:t> staff</a:t>
            </a: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a:p>
        </p:txBody>
      </p:sp>
    </p:spTree>
    <p:extLst>
      <p:ext uri="{BB962C8B-B14F-4D97-AF65-F5344CB8AC3E}">
        <p14:creationId xmlns:p14="http://schemas.microsoft.com/office/powerpoint/2010/main" val="1660766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871952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4151328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2621871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can all 3 personas benefit from the API?</a:t>
            </a:r>
          </a:p>
          <a:p>
            <a:r>
              <a:rPr lang="en-US" baseline="0" dirty="0"/>
              <a:t>	- Admins, instead of using the UI and getting distracted from their work, can automate most of their common workflows as scripts and schedule them to run at periodic intervals</a:t>
            </a:r>
          </a:p>
          <a:p>
            <a:r>
              <a:rPr lang="en-US" baseline="0" dirty="0"/>
              <a:t>	- Publishers can take care of repetitive content creation and content validation workflows through scripts and schedule them to run at known times</a:t>
            </a:r>
          </a:p>
          <a:p>
            <a:r>
              <a:rPr lang="en-US" baseline="0" dirty="0"/>
              <a:t>	- scientists all over in every discipline love the Jupyter notebook environment. We have added our own enhancements in the form of widgets. Analysts can prototype algorithms, inspect datasets, and visualize their datasets. They can finally share all their work, notes, outputs as Jupyter notebooks, or publish them as html pages to their blogs.</a:t>
            </a:r>
            <a:endParaRPr lang="en-US" dirty="0"/>
          </a:p>
        </p:txBody>
      </p:sp>
      <p:sp>
        <p:nvSpPr>
          <p:cNvPr id="4" name="Slide Number Placeholder 3"/>
          <p:cNvSpPr>
            <a:spLocks noGrp="1"/>
          </p:cNvSpPr>
          <p:nvPr>
            <p:ph type="sldNum" sz="quarter" idx="10"/>
          </p:nvPr>
        </p:nvSpPr>
        <p:spPr/>
        <p:txBody>
          <a:bodyPr/>
          <a:lstStyle/>
          <a:p>
            <a:fld id="{B9E82A90-FD8E-412C-908E-99F7CB4EB250}" type="slidenum">
              <a:rPr lang="en-US" smtClean="0"/>
              <a:t>5</a:t>
            </a:fld>
            <a:endParaRPr lang="en-US"/>
          </a:p>
        </p:txBody>
      </p:sp>
    </p:spTree>
    <p:extLst>
      <p:ext uri="{BB962C8B-B14F-4D97-AF65-F5344CB8AC3E}">
        <p14:creationId xmlns:p14="http://schemas.microsoft.com/office/powerpoint/2010/main" val="1035472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2409097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390875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ArcGIS</a:t>
            </a:r>
            <a:r>
              <a:rPr lang="en-US" baseline="0" dirty="0"/>
              <a:t> Python API is not just another API for the ArcGIS ecosystem. Instead, it is GIS represented in Python! Such an API must be intuitive to a developer without a GIS introduction. To that end, we designed the API to be modular with self contained objects and tools.</a:t>
            </a:r>
          </a:p>
          <a:p>
            <a:endParaRPr lang="en-US" baseline="0" dirty="0"/>
          </a:p>
          <a:p>
            <a:r>
              <a:rPr lang="en-US" baseline="0" dirty="0"/>
              <a:t>This diagram presents the modules present in the API. The gis module is the main and entry point into your GIS. It encapsulates the concept of a web gis effectively allowing you to represent users, content, groups as Python objects and perform actions on them. GIS admins spend a lot of time on this module.</a:t>
            </a:r>
          </a:p>
          <a:p>
            <a:endParaRPr lang="en-US" baseline="0" dirty="0"/>
          </a:p>
          <a:p>
            <a:r>
              <a:rPr lang="en-US" baseline="0" dirty="0"/>
              <a:t>The modules in green are used to access layers / content of particular type. Such layer objects allow you to query data and perform geoprocessing tasks on them.</a:t>
            </a:r>
          </a:p>
          <a:p>
            <a:r>
              <a:rPr lang="en-US" baseline="0" dirty="0"/>
              <a:t>The modules in blue are used to access tools on your web gis. Most of these tools accept layer objects as input and work on them. Some return an in memory output like a feature collection while the remaining can persist the outputs as web layers on your portal.</a:t>
            </a:r>
          </a:p>
          <a:p>
            <a:endParaRPr lang="en-US" baseline="0" dirty="0"/>
          </a:p>
          <a:p>
            <a:r>
              <a:rPr lang="en-US" baseline="0" dirty="0"/>
              <a:t>The modules in yellow allow you to visualize your content. Talking of widgets, the API ships with extensions for Jupyter notebooks. Jupyter notebooks are a popular IDE to prototype and visualize content among Python developers and scientists. </a:t>
            </a:r>
          </a:p>
        </p:txBody>
      </p:sp>
      <p:sp>
        <p:nvSpPr>
          <p:cNvPr id="4" name="Slide Number Placeholder 3"/>
          <p:cNvSpPr>
            <a:spLocks noGrp="1"/>
          </p:cNvSpPr>
          <p:nvPr>
            <p:ph type="sldNum" sz="quarter" idx="10"/>
          </p:nvPr>
        </p:nvSpPr>
        <p:spPr/>
        <p:txBody>
          <a:bodyPr/>
          <a:lstStyle/>
          <a:p>
            <a:fld id="{B9E82A90-FD8E-412C-908E-99F7CB4EB250}" type="slidenum">
              <a:rPr lang="en-US" smtClean="0"/>
              <a:t>8</a:t>
            </a:fld>
            <a:endParaRPr lang="en-US"/>
          </a:p>
        </p:txBody>
      </p:sp>
    </p:spTree>
    <p:extLst>
      <p:ext uri="{BB962C8B-B14F-4D97-AF65-F5344CB8AC3E}">
        <p14:creationId xmlns:p14="http://schemas.microsoft.com/office/powerpoint/2010/main" val="683959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0" i="0" kern="1200" dirty="0">
                <a:solidFill>
                  <a:schemeClr val="tx1"/>
                </a:solidFill>
                <a:effectLst/>
                <a:latin typeface="Arial"/>
                <a:ea typeface="+mn-ea"/>
                <a:cs typeface="+mn-cs"/>
              </a:rPr>
              <a:t>The </a:t>
            </a:r>
            <a:r>
              <a:rPr lang="en-GB" sz="1200" b="1" i="0" kern="1200" dirty="0" err="1">
                <a:solidFill>
                  <a:schemeClr val="tx1"/>
                </a:solidFill>
                <a:effectLst/>
                <a:latin typeface="Arial"/>
                <a:ea typeface="+mn-ea"/>
                <a:cs typeface="+mn-cs"/>
              </a:rPr>
              <a:t>gis</a:t>
            </a:r>
            <a:r>
              <a:rPr lang="en-GB" sz="1200" b="0" i="0" kern="1200" dirty="0">
                <a:solidFill>
                  <a:schemeClr val="tx1"/>
                </a:solidFill>
                <a:effectLst/>
                <a:latin typeface="Arial"/>
                <a:ea typeface="+mn-ea"/>
                <a:cs typeface="+mn-cs"/>
              </a:rPr>
              <a:t> module provides an information model for GIS hosted within ArcGIS Online or an ArcGIS Portal. This module provides functionality to manage (create, read, update and delete) GIS users, groups, content and </a:t>
            </a:r>
            <a:r>
              <a:rPr lang="en-GB" sz="1200" b="0" i="0" kern="1200" dirty="0" err="1">
                <a:solidFill>
                  <a:schemeClr val="tx1"/>
                </a:solidFill>
                <a:effectLst/>
                <a:latin typeface="Arial"/>
                <a:ea typeface="+mn-ea"/>
                <a:cs typeface="+mn-cs"/>
              </a:rPr>
              <a:t>datastores</a:t>
            </a:r>
            <a:r>
              <a:rPr lang="en-GB" sz="1200" b="0" i="0" kern="1200" dirty="0">
                <a:solidFill>
                  <a:schemeClr val="tx1"/>
                </a:solidFill>
                <a:effectLst/>
                <a:latin typeface="Arial"/>
                <a:ea typeface="+mn-ea"/>
                <a:cs typeface="+mn-cs"/>
              </a:rPr>
              <a:t>. This module is the most important and provides the entry point into the GIS.</a:t>
            </a:r>
          </a:p>
          <a:p>
            <a:endParaRPr lang="en-GB" sz="1200" b="0" i="0" kern="1200" baseline="0" dirty="0">
              <a:solidFill>
                <a:schemeClr val="tx1"/>
              </a:solidFill>
              <a:effectLst/>
              <a:latin typeface="Arial"/>
              <a:ea typeface="+mn-ea"/>
              <a:cs typeface="+mn-cs"/>
            </a:endParaRPr>
          </a:p>
          <a:p>
            <a:r>
              <a:rPr lang="en-US" baseline="0" dirty="0"/>
              <a:t>Everyone starts with this module - GIS admins spend a lot of time on this module.</a:t>
            </a:r>
          </a:p>
          <a:p>
            <a:endParaRPr lang="en-US" baseline="0" dirty="0"/>
          </a:p>
          <a:p>
            <a:r>
              <a:rPr lang="en-US" baseline="0" dirty="0"/>
              <a:t>http://esri.github.io/arcgis-python-api/apidoc/dev/html/arcgis.gis.html</a:t>
            </a:r>
          </a:p>
          <a:p>
            <a:endParaRPr lang="en-US" baseline="0" dirty="0"/>
          </a:p>
          <a:p>
            <a:r>
              <a:rPr lang="en-GB" sz="1200" b="0" i="0" kern="1200" dirty="0">
                <a:solidFill>
                  <a:schemeClr val="tx1"/>
                </a:solidFill>
                <a:effectLst/>
                <a:latin typeface="Arial"/>
                <a:ea typeface="+mn-ea"/>
                <a:cs typeface="+mn-cs"/>
              </a:rPr>
              <a:t>The GIS class has helper components that reflect the conceptual components of a GIS discussed above. The content, </a:t>
            </a:r>
            <a:r>
              <a:rPr lang="en-GB" sz="1200" b="0" i="0" kern="1200" dirty="0" err="1">
                <a:solidFill>
                  <a:schemeClr val="tx1"/>
                </a:solidFill>
                <a:effectLst/>
                <a:latin typeface="Arial"/>
                <a:ea typeface="+mn-ea"/>
                <a:cs typeface="+mn-cs"/>
              </a:rPr>
              <a:t>datastores</a:t>
            </a:r>
            <a:r>
              <a:rPr lang="en-GB" sz="1200" b="0" i="0" kern="1200" dirty="0">
                <a:solidFill>
                  <a:schemeClr val="tx1"/>
                </a:solidFill>
                <a:effectLst/>
                <a:latin typeface="Arial"/>
                <a:ea typeface="+mn-ea"/>
                <a:cs typeface="+mn-cs"/>
              </a:rPr>
              <a:t>, users and groups properties provide helper objects that let you manage the corresponding entities in the GIS using similar patterns. You can add()/create(), get() or search() for these GIS resources (i.e. Items, </a:t>
            </a:r>
            <a:r>
              <a:rPr lang="en-GB" sz="1200" b="0" i="0" kern="1200" dirty="0" err="1">
                <a:solidFill>
                  <a:schemeClr val="tx1"/>
                </a:solidFill>
                <a:effectLst/>
                <a:latin typeface="Arial"/>
                <a:ea typeface="+mn-ea"/>
                <a:cs typeface="+mn-cs"/>
              </a:rPr>
              <a:t>Datastores</a:t>
            </a:r>
            <a:r>
              <a:rPr lang="en-GB" sz="1200" b="0" i="0" kern="1200" dirty="0">
                <a:solidFill>
                  <a:schemeClr val="tx1"/>
                </a:solidFill>
                <a:effectLst/>
                <a:latin typeface="Arial"/>
                <a:ea typeface="+mn-ea"/>
                <a:cs typeface="+mn-cs"/>
              </a:rPr>
              <a:t>, Groups and Users respectively) and once you have obtained a reference to these resources, you can access their properties and call methods on these objects.</a:t>
            </a:r>
          </a:p>
          <a:p>
            <a:endParaRPr lang="en-GB" sz="1200" b="0" i="0" kern="1200" dirty="0">
              <a:solidFill>
                <a:schemeClr val="tx1"/>
              </a:solidFill>
              <a:effectLst/>
              <a:latin typeface="Arial"/>
              <a:ea typeface="+mn-ea"/>
              <a:cs typeface="+mn-cs"/>
            </a:endParaRPr>
          </a:p>
          <a:p>
            <a:r>
              <a:rPr lang="en-GB" sz="1200" b="0" i="0" kern="1200" dirty="0">
                <a:solidFill>
                  <a:schemeClr val="tx1"/>
                </a:solidFill>
                <a:effectLst/>
                <a:latin typeface="Arial"/>
                <a:ea typeface="+mn-ea"/>
                <a:cs typeface="+mn-cs"/>
              </a:rPr>
              <a:t>The map() method on the GIS object creates a mapping widget that can be used in the </a:t>
            </a:r>
            <a:r>
              <a:rPr lang="en-GB" sz="1200" b="0" i="0" kern="1200" dirty="0" err="1">
                <a:solidFill>
                  <a:schemeClr val="tx1"/>
                </a:solidFill>
                <a:effectLst/>
                <a:latin typeface="Arial"/>
                <a:ea typeface="+mn-ea"/>
                <a:cs typeface="+mn-cs"/>
              </a:rPr>
              <a:t>Jupyter</a:t>
            </a:r>
            <a:r>
              <a:rPr lang="en-GB" sz="1200" b="0" i="0" kern="1200" dirty="0">
                <a:solidFill>
                  <a:schemeClr val="tx1"/>
                </a:solidFill>
                <a:effectLst/>
                <a:latin typeface="Arial"/>
                <a:ea typeface="+mn-ea"/>
                <a:cs typeface="+mn-cs"/>
              </a:rPr>
              <a:t> notebook environment for visualizing GIS content as well as the results of your analysis.</a:t>
            </a:r>
          </a:p>
          <a:p>
            <a:endParaRPr lang="en-US" baseline="0" dirty="0"/>
          </a:p>
        </p:txBody>
      </p:sp>
      <p:sp>
        <p:nvSpPr>
          <p:cNvPr id="4" name="Slide Number Placeholder 3"/>
          <p:cNvSpPr>
            <a:spLocks noGrp="1"/>
          </p:cNvSpPr>
          <p:nvPr>
            <p:ph type="sldNum" sz="quarter" idx="10"/>
          </p:nvPr>
        </p:nvSpPr>
        <p:spPr/>
        <p:txBody>
          <a:bodyPr/>
          <a:lstStyle/>
          <a:p>
            <a:fld id="{B9E82A90-FD8E-412C-908E-99F7CB4EB250}" type="slidenum">
              <a:rPr lang="en-US" smtClean="0"/>
              <a:t>9</a:t>
            </a:fld>
            <a:endParaRPr lang="en-US"/>
          </a:p>
        </p:txBody>
      </p:sp>
    </p:spTree>
    <p:extLst>
      <p:ext uri="{BB962C8B-B14F-4D97-AF65-F5344CB8AC3E}">
        <p14:creationId xmlns:p14="http://schemas.microsoft.com/office/powerpoint/2010/main" val="29627173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3/26/2019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3/26/2019</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3/26/2019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3/26/2019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3/26/2019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3/26/2019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3/26/2019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3/26/2019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3/26/2019</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3/26/2019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3/26/2019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3/26/2019</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3/26/2019</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3/26/2019</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jp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3.xml"/><Relationship Id="rId5" Type="http://schemas.openxmlformats.org/officeDocument/2006/relationships/image" Target="../media/image12.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3.xml"/><Relationship Id="rId5" Type="http://schemas.openxmlformats.org/officeDocument/2006/relationships/image" Target="../media/image12.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2.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3.xml"/><Relationship Id="rId5" Type="http://schemas.openxmlformats.org/officeDocument/2006/relationships/image" Target="../media/image12.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3.xml"/><Relationship Id="rId5" Type="http://schemas.openxmlformats.org/officeDocument/2006/relationships/image" Target="../media/image12.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3.xml"/><Relationship Id="rId5" Type="http://schemas.openxmlformats.org/officeDocument/2006/relationships/image" Target="../media/image12.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jp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microsoft.com/office/2007/relationships/hdphoto" Target="../media/hdphoto2.wdp"/><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hyperlink" Target="https://developers.arcgis.com/python/guide/Install-and-set-up/" TargetMode="External"/><Relationship Id="rId3" Type="http://schemas.openxmlformats.org/officeDocument/2006/relationships/image" Target="../media/image4.jp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712621F-0CC0-3742-A6F5-FCCB721DB689}"/>
              </a:ext>
            </a:extLst>
          </p:cNvPr>
          <p:cNvGrpSpPr/>
          <p:nvPr/>
        </p:nvGrpSpPr>
        <p:grpSpPr>
          <a:xfrm>
            <a:off x="0" y="0"/>
            <a:ext cx="12192001" cy="6858000"/>
            <a:chOff x="0" y="0"/>
            <a:chExt cx="12192001" cy="6858000"/>
          </a:xfrm>
        </p:grpSpPr>
        <p:pic>
          <p:nvPicPr>
            <p:cNvPr id="3" name="Picture 2">
              <a:extLst>
                <a:ext uri="{FF2B5EF4-FFF2-40B4-BE49-F238E27FC236}">
                  <a16:creationId xmlns:a16="http://schemas.microsoft.com/office/drawing/2014/main" id="{DD802A42-F1C5-3441-BD84-404A181CBC06}"/>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27014976-73D1-2549-97C4-0AEFB52C1A02}"/>
                </a:ext>
              </a:extLst>
            </p:cNvPr>
            <p:cNvSpPr/>
            <p:nvPr/>
          </p:nvSpPr>
          <p:spPr bwMode="auto">
            <a:xfrm>
              <a:off x="1" y="6385"/>
              <a:ext cx="12192000" cy="6851615"/>
            </a:xfrm>
            <a:prstGeom prst="rect">
              <a:avLst/>
            </a:prstGeom>
            <a:gradFill flip="none" rotWithShape="1">
              <a:gsLst>
                <a:gs pos="35000">
                  <a:srgbClr val="00DFDD">
                    <a:alpha val="40000"/>
                  </a:srgbClr>
                </a:gs>
                <a:gs pos="60000">
                  <a:srgbClr val="00DFDD">
                    <a:alpha val="20000"/>
                  </a:srgbClr>
                </a:gs>
                <a:gs pos="85000">
                  <a:srgbClr val="00DFDD">
                    <a:alpha val="0"/>
                  </a:srgbClr>
                </a:gs>
                <a:gs pos="0">
                  <a:srgbClr val="00DFDD"/>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5" name="Picture 14">
              <a:extLst>
                <a:ext uri="{FF2B5EF4-FFF2-40B4-BE49-F238E27FC236}">
                  <a16:creationId xmlns:a16="http://schemas.microsoft.com/office/drawing/2014/main" id="{95C11E90-9296-FB42-B672-2FF56CB1839C}"/>
                </a:ext>
              </a:extLst>
            </p:cNvPr>
            <p:cNvPicPr>
              <a:picLocks noChangeAspect="1"/>
            </p:cNvPicPr>
            <p:nvPr/>
          </p:nvPicPr>
          <p:blipFill rotWithShape="1">
            <a:blip r:embed="rId4">
              <a:alphaModFix amt="40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4940" t="11542" r="6390" b="10038"/>
            <a:stretch/>
          </p:blipFill>
          <p:spPr>
            <a:xfrm>
              <a:off x="1206371" y="1141337"/>
              <a:ext cx="1668634" cy="456284"/>
            </a:xfrm>
            <a:prstGeom prst="rect">
              <a:avLst/>
            </a:prstGeom>
          </p:spPr>
        </p:pic>
        <p:pic>
          <p:nvPicPr>
            <p:cNvPr id="11" name="Picture 10">
              <a:extLst>
                <a:ext uri="{FF2B5EF4-FFF2-40B4-BE49-F238E27FC236}">
                  <a16:creationId xmlns:a16="http://schemas.microsoft.com/office/drawing/2014/main" id="{39A0CA79-83F3-4D4E-A2E7-5728D056E385}"/>
                </a:ext>
              </a:extLst>
            </p:cNvPr>
            <p:cNvPicPr>
              <a:picLocks noChangeAspect="1"/>
            </p:cNvPicPr>
            <p:nvPr/>
          </p:nvPicPr>
          <p:blipFill rotWithShape="1">
            <a:blip r:embed="rId6">
              <a:alphaModFix amt="70000"/>
            </a:blip>
            <a:srcRect l="5368" t="6656" r="4907" b="7246"/>
            <a:stretch/>
          </p:blipFill>
          <p:spPr>
            <a:xfrm>
              <a:off x="1" y="821"/>
              <a:ext cx="1608794" cy="1958608"/>
            </a:xfrm>
            <a:prstGeom prst="rect">
              <a:avLst/>
            </a:prstGeom>
          </p:spPr>
        </p:pic>
        <p:pic>
          <p:nvPicPr>
            <p:cNvPr id="13" name="Picture 12">
              <a:extLst>
                <a:ext uri="{FF2B5EF4-FFF2-40B4-BE49-F238E27FC236}">
                  <a16:creationId xmlns:a16="http://schemas.microsoft.com/office/drawing/2014/main" id="{7B39A577-7186-6D47-99B5-24A455837228}"/>
                </a:ext>
              </a:extLst>
            </p:cNvPr>
            <p:cNvPicPr>
              <a:picLocks noChangeAspect="1"/>
            </p:cNvPicPr>
            <p:nvPr/>
          </p:nvPicPr>
          <p:blipFill rotWithShape="1">
            <a:blip r:embed="rId7">
              <a:alphaModFix amt="85000"/>
            </a:blip>
            <a:srcRect r="11866"/>
            <a:stretch/>
          </p:blipFill>
          <p:spPr>
            <a:xfrm>
              <a:off x="7489707" y="720835"/>
              <a:ext cx="4702293" cy="6137165"/>
            </a:xfrm>
            <a:prstGeom prst="rect">
              <a:avLst/>
            </a:prstGeom>
            <a:effectLst>
              <a:outerShdw blurRad="1270000" dist="38100" dir="2700000" algn="tl" rotWithShape="0">
                <a:srgbClr val="00DFDD">
                  <a:alpha val="30000"/>
                </a:srgbClr>
              </a:outerShdw>
            </a:effectLst>
          </p:spPr>
        </p:pic>
        <p:pic>
          <p:nvPicPr>
            <p:cNvPr id="14" name="Picture 13">
              <a:extLst>
                <a:ext uri="{FF2B5EF4-FFF2-40B4-BE49-F238E27FC236}">
                  <a16:creationId xmlns:a16="http://schemas.microsoft.com/office/drawing/2014/main" id="{7F2E8637-DE7D-EF4B-A038-28209DA541D9}"/>
                </a:ext>
              </a:extLst>
            </p:cNvPr>
            <p:cNvPicPr>
              <a:picLocks noChangeAspect="1"/>
            </p:cNvPicPr>
            <p:nvPr/>
          </p:nvPicPr>
          <p:blipFill>
            <a:blip r:embed="rId8"/>
            <a:stretch>
              <a:fillRect/>
            </a:stretch>
          </p:blipFill>
          <p:spPr>
            <a:xfrm>
              <a:off x="9888120" y="5603759"/>
              <a:ext cx="1269014" cy="877036"/>
            </a:xfrm>
            <a:prstGeom prst="rect">
              <a:avLst/>
            </a:prstGeom>
            <a:effectLst>
              <a:outerShdw blurRad="50800" dist="38100" dir="8100000" algn="tr" rotWithShape="0">
                <a:prstClr val="black">
                  <a:alpha val="35000"/>
                </a:prstClr>
              </a:outerShdw>
            </a:effectLst>
          </p:spPr>
        </p:pic>
      </p:grpSp>
      <p:sp>
        <p:nvSpPr>
          <p:cNvPr id="23" name="Title 22">
            <a:extLst>
              <a:ext uri="{FF2B5EF4-FFF2-40B4-BE49-F238E27FC236}">
                <a16:creationId xmlns:a16="http://schemas.microsoft.com/office/drawing/2014/main" id="{B0828887-25BB-6843-9362-31E218D43682}"/>
              </a:ext>
            </a:extLst>
          </p:cNvPr>
          <p:cNvSpPr>
            <a:spLocks noGrp="1"/>
          </p:cNvSpPr>
          <p:nvPr>
            <p:ph type="ctrTitle"/>
          </p:nvPr>
        </p:nvSpPr>
        <p:spPr>
          <a:xfrm>
            <a:off x="1265561" y="2417986"/>
            <a:ext cx="8284047" cy="914400"/>
          </a:xfrm>
        </p:spPr>
        <p:txBody>
          <a:bodyPr/>
          <a:lstStyle/>
          <a:p>
            <a:pPr fontAlgn="base"/>
            <a:r>
              <a:rPr lang="en-US" sz="4800" b="0" dirty="0"/>
              <a:t>Python Workflows with ArcGIS</a:t>
            </a:r>
          </a:p>
        </p:txBody>
      </p:sp>
      <p:sp>
        <p:nvSpPr>
          <p:cNvPr id="24" name="Subtitle 23">
            <a:extLst>
              <a:ext uri="{FF2B5EF4-FFF2-40B4-BE49-F238E27FC236}">
                <a16:creationId xmlns:a16="http://schemas.microsoft.com/office/drawing/2014/main" id="{E8453D28-7FB1-8D4F-B19C-2A63CD5AC7E9}"/>
              </a:ext>
            </a:extLst>
          </p:cNvPr>
          <p:cNvSpPr>
            <a:spLocks noGrp="1"/>
          </p:cNvSpPr>
          <p:nvPr>
            <p:ph type="subTitle" idx="1"/>
          </p:nvPr>
        </p:nvSpPr>
        <p:spPr>
          <a:xfrm>
            <a:off x="1333295" y="3494314"/>
            <a:ext cx="9097641" cy="914400"/>
          </a:xfrm>
        </p:spPr>
        <p:txBody>
          <a:bodyPr vert="horz" lIns="0" tIns="0" rIns="0" bIns="0" rtlCol="0" anchor="t">
            <a:noAutofit/>
          </a:bodyPr>
          <a:lstStyle/>
          <a:p>
            <a:pPr algn="l"/>
            <a:r>
              <a:rPr lang="en-US" dirty="0">
                <a:solidFill>
                  <a:srgbClr val="FFC000"/>
                </a:solidFill>
              </a:rPr>
              <a:t>Alexander Brown – Solution Engineer</a:t>
            </a:r>
          </a:p>
          <a:p>
            <a:pPr algn="l"/>
            <a:r>
              <a:rPr lang="en-US" dirty="0">
                <a:solidFill>
                  <a:srgbClr val="FFC000"/>
                </a:solidFill>
              </a:rPr>
              <a:t>Piyali Kundu – Solution Engineer</a:t>
            </a:r>
          </a:p>
        </p:txBody>
      </p:sp>
      <p:sp>
        <p:nvSpPr>
          <p:cNvPr id="12" name="TextBox 11">
            <a:extLst>
              <a:ext uri="{FF2B5EF4-FFF2-40B4-BE49-F238E27FC236}">
                <a16:creationId xmlns:a16="http://schemas.microsoft.com/office/drawing/2014/main" id="{8F63FD65-20C9-0C49-9092-185EDE9A45E7}"/>
              </a:ext>
            </a:extLst>
          </p:cNvPr>
          <p:cNvSpPr txBox="1"/>
          <p:nvPr/>
        </p:nvSpPr>
        <p:spPr>
          <a:xfrm>
            <a:off x="1265561" y="6086976"/>
            <a:ext cx="3550279" cy="256499"/>
          </a:xfrm>
          <a:prstGeom prst="rect">
            <a:avLst/>
          </a:prstGeom>
          <a:noFill/>
          <a:effectLst/>
        </p:spPr>
        <p:txBody>
          <a:bodyPr wrap="none" lIns="0" tIns="0" rIns="0" bIns="0" rtlCol="0" anchor="t">
            <a:noAutofit/>
          </a:bodyPr>
          <a:lstStyle/>
          <a:p>
            <a:pPr eaLnBrk="0" hangingPunct="0">
              <a:lnSpc>
                <a:spcPts val="1600"/>
              </a:lnSpc>
            </a:pPr>
            <a:r>
              <a:rPr lang="en-US" sz="1600" b="1" dirty="0" err="1">
                <a:solidFill>
                  <a:srgbClr val="01A8DC"/>
                </a:solidFill>
              </a:rPr>
              <a:t>Esri</a:t>
            </a:r>
            <a:r>
              <a:rPr lang="en-US" sz="1600" b="1" dirty="0">
                <a:solidFill>
                  <a:srgbClr val="01A8DC"/>
                </a:solidFill>
              </a:rPr>
              <a:t> Python API Workshop  |  March 26, 2019</a:t>
            </a:r>
            <a:endParaRPr lang="en-US" dirty="0"/>
          </a:p>
        </p:txBody>
      </p:sp>
    </p:spTree>
    <p:extLst>
      <p:ext uri="{BB962C8B-B14F-4D97-AF65-F5344CB8AC3E}">
        <p14:creationId xmlns:p14="http://schemas.microsoft.com/office/powerpoint/2010/main" val="17296277"/>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AB588C5-3E92-4173-9E65-51239C80B4A0}"/>
              </a:ext>
            </a:extLst>
          </p:cNvPr>
          <p:cNvGrpSpPr/>
          <p:nvPr/>
        </p:nvGrpSpPr>
        <p:grpSpPr>
          <a:xfrm>
            <a:off x="0" y="0"/>
            <a:ext cx="12192001" cy="6858000"/>
            <a:chOff x="0" y="0"/>
            <a:chExt cx="12192001" cy="6858000"/>
          </a:xfrm>
        </p:grpSpPr>
        <p:pic>
          <p:nvPicPr>
            <p:cNvPr id="6" name="Picture 5">
              <a:extLst>
                <a:ext uri="{FF2B5EF4-FFF2-40B4-BE49-F238E27FC236}">
                  <a16:creationId xmlns:a16="http://schemas.microsoft.com/office/drawing/2014/main" id="{72E42F1C-A388-4429-AEE6-D0A2B5D7B694}"/>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5EA485E-BCA3-489A-A184-669157AB1F7D}"/>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Picture 7">
              <a:extLst>
                <a:ext uri="{FF2B5EF4-FFF2-40B4-BE49-F238E27FC236}">
                  <a16:creationId xmlns:a16="http://schemas.microsoft.com/office/drawing/2014/main" id="{1675C9B7-F600-48CA-B809-C6D71D229A27}"/>
                </a:ext>
              </a:extLst>
            </p:cNvPr>
            <p:cNvPicPr>
              <a:picLocks noChangeAspect="1"/>
            </p:cNvPicPr>
            <p:nvPr/>
          </p:nvPicPr>
          <p:blipFill rotWithShape="1">
            <a:blip r:embed="rId3" cstate="screen">
              <a:alphaModFix amt="25000"/>
              <a:extLst>
                <a:ext uri="{BEBA8EAE-BF5A-486C-A8C5-ECC9F3942E4B}">
                  <a14:imgProps xmlns:a14="http://schemas.microsoft.com/office/drawing/2010/main">
                    <a14:imgLayer r:embed="rId4">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9" name="Picture 8">
              <a:extLst>
                <a:ext uri="{FF2B5EF4-FFF2-40B4-BE49-F238E27FC236}">
                  <a16:creationId xmlns:a16="http://schemas.microsoft.com/office/drawing/2014/main" id="{C4D5CD65-E733-4D37-A0BD-66918507F741}"/>
                </a:ext>
              </a:extLst>
            </p:cNvPr>
            <p:cNvPicPr>
              <a:picLocks noChangeAspect="1"/>
            </p:cNvPicPr>
            <p:nvPr/>
          </p:nvPicPr>
          <p:blipFill rotWithShape="1">
            <a:blip r:embed="rId5">
              <a:alphaModFix amt="15000"/>
              <a:extLst>
                <a:ext uri="{BEBA8EAE-BF5A-486C-A8C5-ECC9F3942E4B}">
                  <a14:imgProps xmlns:a14="http://schemas.microsoft.com/office/drawing/2010/main">
                    <a14:imgLayer>
                      <a14:imgEffect>
                        <a14:colorTemperature colorTemp="4700"/>
                      </a14:imgEffect>
                      <a14:imgEffect>
                        <a14:saturation sat="49000"/>
                      </a14:imgEffect>
                    </a14:imgLayer>
                  </a14:imgProps>
                </a:ext>
              </a:extLst>
            </a:blip>
            <a:srcRect b="71120"/>
            <a:stretch/>
          </p:blipFill>
          <p:spPr>
            <a:xfrm>
              <a:off x="2417576" y="5636770"/>
              <a:ext cx="5120662" cy="1221230"/>
            </a:xfrm>
            <a:prstGeom prst="rect">
              <a:avLst/>
            </a:prstGeom>
          </p:spPr>
        </p:pic>
        <p:sp>
          <p:nvSpPr>
            <p:cNvPr id="10" name="Rectangle 9">
              <a:extLst>
                <a:ext uri="{FF2B5EF4-FFF2-40B4-BE49-F238E27FC236}">
                  <a16:creationId xmlns:a16="http://schemas.microsoft.com/office/drawing/2014/main" id="{A259FFD3-F421-42F8-99DE-807762303745}"/>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Title 1">
            <a:extLst>
              <a:ext uri="{FF2B5EF4-FFF2-40B4-BE49-F238E27FC236}">
                <a16:creationId xmlns:a16="http://schemas.microsoft.com/office/drawing/2014/main" id="{66B5EB40-96E9-4FA6-8849-F3F995F161C0}"/>
              </a:ext>
            </a:extLst>
          </p:cNvPr>
          <p:cNvSpPr>
            <a:spLocks noGrp="1"/>
          </p:cNvSpPr>
          <p:nvPr>
            <p:ph type="title"/>
          </p:nvPr>
        </p:nvSpPr>
        <p:spPr/>
        <p:txBody>
          <a:bodyPr/>
          <a:lstStyle/>
          <a:p>
            <a:r>
              <a:rPr lang="en-US"/>
              <a:t>Demo 1: Introduction to the ArcGIS Python API &amp; Jupyter Notebook</a:t>
            </a:r>
          </a:p>
        </p:txBody>
      </p:sp>
      <p:sp>
        <p:nvSpPr>
          <p:cNvPr id="3" name="Text Placeholder 2">
            <a:extLst>
              <a:ext uri="{FF2B5EF4-FFF2-40B4-BE49-F238E27FC236}">
                <a16:creationId xmlns:a16="http://schemas.microsoft.com/office/drawing/2014/main" id="{1AAD92B8-103B-4C33-8E3B-82F9DC34D9E1}"/>
              </a:ext>
            </a:extLst>
          </p:cNvPr>
          <p:cNvSpPr>
            <a:spLocks noGrp="1"/>
          </p:cNvSpPr>
          <p:nvPr>
            <p:ph type="body" sz="quarter" idx="11"/>
          </p:nvPr>
        </p:nvSpPr>
        <p:spPr/>
        <p:txBody>
          <a:bodyPr/>
          <a:lstStyle/>
          <a:p>
            <a:r>
              <a:rPr lang="en-US" dirty="0"/>
              <a:t>File: 1_Introduction</a:t>
            </a:r>
          </a:p>
        </p:txBody>
      </p:sp>
      <p:sp>
        <p:nvSpPr>
          <p:cNvPr id="4" name="Content Placeholder 3">
            <a:extLst>
              <a:ext uri="{FF2B5EF4-FFF2-40B4-BE49-F238E27FC236}">
                <a16:creationId xmlns:a16="http://schemas.microsoft.com/office/drawing/2014/main" id="{AFC1C500-C0B9-4E69-BE82-C6D93974E0A0}"/>
              </a:ext>
            </a:extLst>
          </p:cNvPr>
          <p:cNvSpPr>
            <a:spLocks noGrp="1"/>
          </p:cNvSpPr>
          <p:nvPr>
            <p:ph sz="quarter" idx="12"/>
          </p:nvPr>
        </p:nvSpPr>
        <p:spPr/>
        <p:txBody>
          <a:bodyPr vert="horz" lIns="0" tIns="0" rIns="0" bIns="0" rtlCol="0" anchor="t">
            <a:noAutofit/>
          </a:bodyPr>
          <a:lstStyle/>
          <a:p>
            <a:pPr marL="175895" indent="-175895"/>
            <a:r>
              <a:rPr lang="en-US" dirty="0"/>
              <a:t>Connect to the GIS</a:t>
            </a:r>
          </a:p>
          <a:p>
            <a:pPr marL="175895" indent="-175895"/>
            <a:r>
              <a:rPr lang="en-US" dirty="0"/>
              <a:t>View item information</a:t>
            </a:r>
          </a:p>
          <a:p>
            <a:pPr marL="175895" indent="-175895"/>
            <a:r>
              <a:rPr lang="en-US" dirty="0"/>
              <a:t>Visualize items in a map</a:t>
            </a:r>
          </a:p>
          <a:p>
            <a:pPr marL="175895" indent="-175895"/>
            <a:r>
              <a:rPr lang="en-US" dirty="0"/>
              <a:t>Work with Spatially Enabled Data Frames</a:t>
            </a:r>
          </a:p>
        </p:txBody>
      </p:sp>
    </p:spTree>
    <p:extLst>
      <p:ext uri="{BB962C8B-B14F-4D97-AF65-F5344CB8AC3E}">
        <p14:creationId xmlns:p14="http://schemas.microsoft.com/office/powerpoint/2010/main" val="3223862441"/>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1EF385A-EE04-47DB-A5B4-986118CCEA02}"/>
              </a:ext>
            </a:extLst>
          </p:cNvPr>
          <p:cNvGrpSpPr/>
          <p:nvPr/>
        </p:nvGrpSpPr>
        <p:grpSpPr>
          <a:xfrm>
            <a:off x="0" y="0"/>
            <a:ext cx="12192001" cy="6858000"/>
            <a:chOff x="0" y="0"/>
            <a:chExt cx="12192001" cy="6858000"/>
          </a:xfrm>
        </p:grpSpPr>
        <p:pic>
          <p:nvPicPr>
            <p:cNvPr id="7" name="Picture 6">
              <a:extLst>
                <a:ext uri="{FF2B5EF4-FFF2-40B4-BE49-F238E27FC236}">
                  <a16:creationId xmlns:a16="http://schemas.microsoft.com/office/drawing/2014/main" id="{2F040D01-AEE0-4928-95A8-D1C7A4E1FB9D}"/>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B1F343D4-3357-4ACB-A431-C80C64BCB739}"/>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9" name="Picture 8">
              <a:extLst>
                <a:ext uri="{FF2B5EF4-FFF2-40B4-BE49-F238E27FC236}">
                  <a16:creationId xmlns:a16="http://schemas.microsoft.com/office/drawing/2014/main" id="{302D1C1A-E802-4AAC-8F20-A58486081275}"/>
                </a:ext>
              </a:extLst>
            </p:cNvPr>
            <p:cNvPicPr>
              <a:picLocks noChangeAspect="1"/>
            </p:cNvPicPr>
            <p:nvPr/>
          </p:nvPicPr>
          <p:blipFill rotWithShape="1">
            <a:blip r:embed="rId3" cstate="screen">
              <a:alphaModFix amt="25000"/>
              <a:extLst>
                <a:ext uri="{BEBA8EAE-BF5A-486C-A8C5-ECC9F3942E4B}">
                  <a14:imgProps xmlns:a14="http://schemas.microsoft.com/office/drawing/2010/main">
                    <a14:imgLayer r:embed="rId4">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10" name="Picture 9">
              <a:extLst>
                <a:ext uri="{FF2B5EF4-FFF2-40B4-BE49-F238E27FC236}">
                  <a16:creationId xmlns:a16="http://schemas.microsoft.com/office/drawing/2014/main" id="{BCE26928-4B20-4BED-8A24-DBFCBAF78875}"/>
                </a:ext>
              </a:extLst>
            </p:cNvPr>
            <p:cNvPicPr>
              <a:picLocks noChangeAspect="1"/>
            </p:cNvPicPr>
            <p:nvPr/>
          </p:nvPicPr>
          <p:blipFill rotWithShape="1">
            <a:blip r:embed="rId5">
              <a:alphaModFix amt="15000"/>
              <a:extLst>
                <a:ext uri="{BEBA8EAE-BF5A-486C-A8C5-ECC9F3942E4B}">
                  <a14:imgProps xmlns:a14="http://schemas.microsoft.com/office/drawing/2010/main">
                    <a14:imgLayer>
                      <a14:imgEffect>
                        <a14:colorTemperature colorTemp="4700"/>
                      </a14:imgEffect>
                      <a14:imgEffect>
                        <a14:saturation sat="49000"/>
                      </a14:imgEffect>
                    </a14:imgLayer>
                  </a14:imgProps>
                </a:ext>
              </a:extLst>
            </a:blip>
            <a:srcRect b="71120"/>
            <a:stretch/>
          </p:blipFill>
          <p:spPr>
            <a:xfrm>
              <a:off x="2417576" y="5636770"/>
              <a:ext cx="5120662" cy="1221230"/>
            </a:xfrm>
            <a:prstGeom prst="rect">
              <a:avLst/>
            </a:prstGeom>
          </p:spPr>
        </p:pic>
        <p:sp>
          <p:nvSpPr>
            <p:cNvPr id="11" name="Rectangle 10">
              <a:extLst>
                <a:ext uri="{FF2B5EF4-FFF2-40B4-BE49-F238E27FC236}">
                  <a16:creationId xmlns:a16="http://schemas.microsoft.com/office/drawing/2014/main" id="{AC7A75F5-E978-473D-8EE2-920542AE2829}"/>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Title 1">
            <a:extLst>
              <a:ext uri="{FF2B5EF4-FFF2-40B4-BE49-F238E27FC236}">
                <a16:creationId xmlns:a16="http://schemas.microsoft.com/office/drawing/2014/main" id="{AD045C03-579E-49C2-B584-C6612FE6DECE}"/>
              </a:ext>
            </a:extLst>
          </p:cNvPr>
          <p:cNvSpPr>
            <a:spLocks noGrp="1"/>
          </p:cNvSpPr>
          <p:nvPr>
            <p:ph type="title"/>
          </p:nvPr>
        </p:nvSpPr>
        <p:spPr/>
        <p:txBody>
          <a:bodyPr/>
          <a:lstStyle/>
          <a:p>
            <a:r>
              <a:rPr lang="en-US" dirty="0"/>
              <a:t>Practical Workflows for Overwriting Content </a:t>
            </a:r>
          </a:p>
        </p:txBody>
      </p:sp>
      <p:sp>
        <p:nvSpPr>
          <p:cNvPr id="3" name="Text Placeholder 2">
            <a:extLst>
              <a:ext uri="{FF2B5EF4-FFF2-40B4-BE49-F238E27FC236}">
                <a16:creationId xmlns:a16="http://schemas.microsoft.com/office/drawing/2014/main" id="{93A4C1B9-94FF-492A-8EFC-579B8F979364}"/>
              </a:ext>
            </a:extLst>
          </p:cNvPr>
          <p:cNvSpPr>
            <a:spLocks noGrp="1"/>
          </p:cNvSpPr>
          <p:nvPr>
            <p:ph type="body" sz="quarter" idx="11"/>
          </p:nvPr>
        </p:nvSpPr>
        <p:spPr/>
        <p:txBody>
          <a:bodyPr/>
          <a:lstStyle/>
          <a:p>
            <a:r>
              <a:rPr lang="en-US" dirty="0"/>
              <a:t>Enterprise Data Movement</a:t>
            </a:r>
          </a:p>
        </p:txBody>
      </p:sp>
      <p:sp>
        <p:nvSpPr>
          <p:cNvPr id="4" name="Content Placeholder 3">
            <a:extLst>
              <a:ext uri="{FF2B5EF4-FFF2-40B4-BE49-F238E27FC236}">
                <a16:creationId xmlns:a16="http://schemas.microsoft.com/office/drawing/2014/main" id="{C345B46F-219F-4D98-B29C-A742FAE93704}"/>
              </a:ext>
            </a:extLst>
          </p:cNvPr>
          <p:cNvSpPr>
            <a:spLocks noGrp="1"/>
          </p:cNvSpPr>
          <p:nvPr>
            <p:ph sz="quarter" idx="12"/>
          </p:nvPr>
        </p:nvSpPr>
        <p:spPr>
          <a:xfrm>
            <a:off x="914400" y="1828804"/>
            <a:ext cx="10369296" cy="4696174"/>
          </a:xfrm>
        </p:spPr>
        <p:txBody>
          <a:bodyPr/>
          <a:lstStyle/>
          <a:p>
            <a:r>
              <a:rPr lang="en-US" dirty="0"/>
              <a:t>Enterprise Workflows</a:t>
            </a:r>
          </a:p>
          <a:p>
            <a:pPr lvl="1"/>
            <a:r>
              <a:rPr lang="en-US" dirty="0"/>
              <a:t>Add/Delete/Update</a:t>
            </a:r>
          </a:p>
          <a:p>
            <a:pPr lvl="2"/>
            <a:r>
              <a:rPr lang="en-US" dirty="0"/>
              <a:t>Relevant for smaller datasets </a:t>
            </a:r>
          </a:p>
          <a:p>
            <a:pPr lvl="2"/>
            <a:r>
              <a:rPr lang="en-US" dirty="0"/>
              <a:t>Feature or groups of Features</a:t>
            </a:r>
          </a:p>
          <a:p>
            <a:pPr lvl="2"/>
            <a:r>
              <a:rPr lang="en-US" dirty="0"/>
              <a:t>JSON Syntax</a:t>
            </a:r>
          </a:p>
          <a:p>
            <a:pPr lvl="1"/>
            <a:r>
              <a:rPr lang="en-US" dirty="0"/>
              <a:t>Truncate &amp; Append</a:t>
            </a:r>
          </a:p>
          <a:p>
            <a:pPr lvl="2"/>
            <a:r>
              <a:rPr lang="en-US" dirty="0"/>
              <a:t>Small, medium datasets (30K : 600K or less)</a:t>
            </a:r>
          </a:p>
          <a:p>
            <a:pPr lvl="2"/>
            <a:r>
              <a:rPr lang="en-US" dirty="0"/>
              <a:t>Groups of Features</a:t>
            </a:r>
          </a:p>
          <a:p>
            <a:pPr lvl="2"/>
            <a:r>
              <a:rPr lang="en-US" dirty="0"/>
              <a:t>FGDB, Shapefiles, CSV, </a:t>
            </a:r>
            <a:r>
              <a:rPr lang="en-US" dirty="0" err="1"/>
              <a:t>GeoJSON</a:t>
            </a:r>
            <a:endParaRPr lang="en-US" dirty="0"/>
          </a:p>
          <a:p>
            <a:pPr lvl="1"/>
            <a:r>
              <a:rPr lang="en-US" dirty="0"/>
              <a:t>Overwriting Content with Service Definitions</a:t>
            </a:r>
          </a:p>
          <a:p>
            <a:pPr lvl="2"/>
            <a:r>
              <a:rPr lang="en-US" dirty="0"/>
              <a:t>Best for largest datasets (600K or greater), also works well for small/medium</a:t>
            </a:r>
          </a:p>
          <a:p>
            <a:pPr lvl="2"/>
            <a:r>
              <a:rPr lang="en-US" dirty="0"/>
              <a:t>Entire datasets</a:t>
            </a:r>
          </a:p>
          <a:p>
            <a:pPr lvl="2"/>
            <a:r>
              <a:rPr lang="en-US" dirty="0"/>
              <a:t>Service Definition files utilizing ArcGIS Pro or ArcMap</a:t>
            </a:r>
          </a:p>
          <a:p>
            <a:endParaRPr lang="en-US" dirty="0"/>
          </a:p>
        </p:txBody>
      </p:sp>
    </p:spTree>
    <p:extLst>
      <p:ext uri="{BB962C8B-B14F-4D97-AF65-F5344CB8AC3E}">
        <p14:creationId xmlns:p14="http://schemas.microsoft.com/office/powerpoint/2010/main" val="2752778974"/>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1EF385A-EE04-47DB-A5B4-986118CCEA02}"/>
              </a:ext>
            </a:extLst>
          </p:cNvPr>
          <p:cNvGrpSpPr/>
          <p:nvPr/>
        </p:nvGrpSpPr>
        <p:grpSpPr>
          <a:xfrm>
            <a:off x="0" y="0"/>
            <a:ext cx="12192001" cy="6858000"/>
            <a:chOff x="0" y="0"/>
            <a:chExt cx="12192001" cy="6858000"/>
          </a:xfrm>
        </p:grpSpPr>
        <p:pic>
          <p:nvPicPr>
            <p:cNvPr id="7" name="Picture 6">
              <a:extLst>
                <a:ext uri="{FF2B5EF4-FFF2-40B4-BE49-F238E27FC236}">
                  <a16:creationId xmlns:a16="http://schemas.microsoft.com/office/drawing/2014/main" id="{2F040D01-AEE0-4928-95A8-D1C7A4E1FB9D}"/>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B1F343D4-3357-4ACB-A431-C80C64BCB739}"/>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9" name="Picture 8">
              <a:extLst>
                <a:ext uri="{FF2B5EF4-FFF2-40B4-BE49-F238E27FC236}">
                  <a16:creationId xmlns:a16="http://schemas.microsoft.com/office/drawing/2014/main" id="{302D1C1A-E802-4AAC-8F20-A58486081275}"/>
                </a:ext>
              </a:extLst>
            </p:cNvPr>
            <p:cNvPicPr>
              <a:picLocks noChangeAspect="1"/>
            </p:cNvPicPr>
            <p:nvPr/>
          </p:nvPicPr>
          <p:blipFill rotWithShape="1">
            <a:blip r:embed="rId3" cstate="screen">
              <a:alphaModFix amt="25000"/>
              <a:extLst>
                <a:ext uri="{BEBA8EAE-BF5A-486C-A8C5-ECC9F3942E4B}">
                  <a14:imgProps xmlns:a14="http://schemas.microsoft.com/office/drawing/2010/main">
                    <a14:imgLayer r:embed="rId4">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10" name="Picture 9">
              <a:extLst>
                <a:ext uri="{FF2B5EF4-FFF2-40B4-BE49-F238E27FC236}">
                  <a16:creationId xmlns:a16="http://schemas.microsoft.com/office/drawing/2014/main" id="{BCE26928-4B20-4BED-8A24-DBFCBAF78875}"/>
                </a:ext>
              </a:extLst>
            </p:cNvPr>
            <p:cNvPicPr>
              <a:picLocks noChangeAspect="1"/>
            </p:cNvPicPr>
            <p:nvPr/>
          </p:nvPicPr>
          <p:blipFill rotWithShape="1">
            <a:blip r:embed="rId5">
              <a:alphaModFix amt="15000"/>
              <a:extLst>
                <a:ext uri="{BEBA8EAE-BF5A-486C-A8C5-ECC9F3942E4B}">
                  <a14:imgProps xmlns:a14="http://schemas.microsoft.com/office/drawing/2010/main">
                    <a14:imgLayer>
                      <a14:imgEffect>
                        <a14:colorTemperature colorTemp="4700"/>
                      </a14:imgEffect>
                      <a14:imgEffect>
                        <a14:saturation sat="49000"/>
                      </a14:imgEffect>
                    </a14:imgLayer>
                  </a14:imgProps>
                </a:ext>
              </a:extLst>
            </a:blip>
            <a:srcRect b="71120"/>
            <a:stretch/>
          </p:blipFill>
          <p:spPr>
            <a:xfrm>
              <a:off x="2417576" y="5636770"/>
              <a:ext cx="5120662" cy="1221230"/>
            </a:xfrm>
            <a:prstGeom prst="rect">
              <a:avLst/>
            </a:prstGeom>
          </p:spPr>
        </p:pic>
        <p:sp>
          <p:nvSpPr>
            <p:cNvPr id="11" name="Rectangle 10">
              <a:extLst>
                <a:ext uri="{FF2B5EF4-FFF2-40B4-BE49-F238E27FC236}">
                  <a16:creationId xmlns:a16="http://schemas.microsoft.com/office/drawing/2014/main" id="{AC7A75F5-E978-473D-8EE2-920542AE2829}"/>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Title 1">
            <a:extLst>
              <a:ext uri="{FF2B5EF4-FFF2-40B4-BE49-F238E27FC236}">
                <a16:creationId xmlns:a16="http://schemas.microsoft.com/office/drawing/2014/main" id="{AD045C03-579E-49C2-B584-C6612FE6DECE}"/>
              </a:ext>
            </a:extLst>
          </p:cNvPr>
          <p:cNvSpPr>
            <a:spLocks noGrp="1"/>
          </p:cNvSpPr>
          <p:nvPr>
            <p:ph type="title"/>
          </p:nvPr>
        </p:nvSpPr>
        <p:spPr/>
        <p:txBody>
          <a:bodyPr/>
          <a:lstStyle/>
          <a:p>
            <a:r>
              <a:rPr lang="en-US" dirty="0"/>
              <a:t>Practical Workflows for Overwriting Content </a:t>
            </a:r>
          </a:p>
        </p:txBody>
      </p:sp>
      <p:sp>
        <p:nvSpPr>
          <p:cNvPr id="3" name="Text Placeholder 2">
            <a:extLst>
              <a:ext uri="{FF2B5EF4-FFF2-40B4-BE49-F238E27FC236}">
                <a16:creationId xmlns:a16="http://schemas.microsoft.com/office/drawing/2014/main" id="{93A4C1B9-94FF-492A-8EFC-579B8F979364}"/>
              </a:ext>
            </a:extLst>
          </p:cNvPr>
          <p:cNvSpPr>
            <a:spLocks noGrp="1"/>
          </p:cNvSpPr>
          <p:nvPr>
            <p:ph type="body" sz="quarter" idx="11"/>
          </p:nvPr>
        </p:nvSpPr>
        <p:spPr/>
        <p:txBody>
          <a:bodyPr/>
          <a:lstStyle/>
          <a:p>
            <a:r>
              <a:rPr lang="en-US" dirty="0"/>
              <a:t>Enterprise Example</a:t>
            </a:r>
          </a:p>
        </p:txBody>
      </p:sp>
      <p:sp>
        <p:nvSpPr>
          <p:cNvPr id="4" name="Content Placeholder 3">
            <a:extLst>
              <a:ext uri="{FF2B5EF4-FFF2-40B4-BE49-F238E27FC236}">
                <a16:creationId xmlns:a16="http://schemas.microsoft.com/office/drawing/2014/main" id="{C345B46F-219F-4D98-B29C-A742FAE93704}"/>
              </a:ext>
            </a:extLst>
          </p:cNvPr>
          <p:cNvSpPr>
            <a:spLocks noGrp="1"/>
          </p:cNvSpPr>
          <p:nvPr>
            <p:ph sz="quarter" idx="12"/>
          </p:nvPr>
        </p:nvSpPr>
        <p:spPr>
          <a:xfrm>
            <a:off x="914401" y="1828804"/>
            <a:ext cx="5633156" cy="4696174"/>
          </a:xfrm>
        </p:spPr>
        <p:txBody>
          <a:bodyPr/>
          <a:lstStyle/>
          <a:p>
            <a:r>
              <a:rPr lang="en-US" dirty="0"/>
              <a:t>NYC Building Footprints – ArcGIS Online</a:t>
            </a:r>
          </a:p>
          <a:p>
            <a:r>
              <a:rPr lang="en-US" dirty="0"/>
              <a:t>1.08 million complex Polygons</a:t>
            </a:r>
          </a:p>
          <a:p>
            <a:pPr lvl="1"/>
            <a:r>
              <a:rPr lang="en-US" dirty="0"/>
              <a:t>Add/Delete/Update</a:t>
            </a:r>
          </a:p>
          <a:p>
            <a:pPr lvl="2"/>
            <a:r>
              <a:rPr lang="en-US" dirty="0"/>
              <a:t>700 Records at a time</a:t>
            </a:r>
          </a:p>
          <a:p>
            <a:pPr lvl="2"/>
            <a:r>
              <a:rPr lang="en-US" dirty="0"/>
              <a:t>3 Hours 15 mins</a:t>
            </a:r>
          </a:p>
          <a:p>
            <a:pPr lvl="3"/>
            <a:r>
              <a:rPr lang="en-US" dirty="0"/>
              <a:t>544K features written (50%) of dataset</a:t>
            </a:r>
          </a:p>
          <a:p>
            <a:pPr lvl="1"/>
            <a:r>
              <a:rPr lang="en-US" dirty="0"/>
              <a:t>Truncate &amp; Append</a:t>
            </a:r>
          </a:p>
          <a:p>
            <a:pPr lvl="2"/>
            <a:r>
              <a:rPr lang="en-US" dirty="0"/>
              <a:t>200K Record Sets</a:t>
            </a:r>
          </a:p>
          <a:p>
            <a:pPr lvl="2"/>
            <a:r>
              <a:rPr lang="en-US" dirty="0"/>
              <a:t>FGDB (no schema matching programmatically)</a:t>
            </a:r>
          </a:p>
          <a:p>
            <a:pPr lvl="2"/>
            <a:r>
              <a:rPr lang="en-US" dirty="0"/>
              <a:t>1 hour 5 Minutes</a:t>
            </a:r>
          </a:p>
          <a:p>
            <a:pPr lvl="1"/>
            <a:r>
              <a:rPr lang="en-US" dirty="0"/>
              <a:t>Overwriting Content with Service Definitions</a:t>
            </a:r>
          </a:p>
          <a:p>
            <a:pPr lvl="2"/>
            <a:r>
              <a:rPr lang="en-US" dirty="0"/>
              <a:t>30 minutes </a:t>
            </a:r>
          </a:p>
          <a:p>
            <a:pPr lvl="2"/>
            <a:r>
              <a:rPr lang="en-US" dirty="0"/>
              <a:t>Premium Data Stores in ArcGIS Online reduce total publishing time; </a:t>
            </a:r>
            <a:r>
              <a:rPr lang="en-US" dirty="0" err="1"/>
              <a:t>i.e</a:t>
            </a:r>
            <a:r>
              <a:rPr lang="en-US" dirty="0"/>
              <a:t> M1 = 12 minutes</a:t>
            </a:r>
          </a:p>
          <a:p>
            <a:endParaRPr lang="en-US" dirty="0"/>
          </a:p>
        </p:txBody>
      </p:sp>
      <p:pic>
        <p:nvPicPr>
          <p:cNvPr id="13" name="Picture 12">
            <a:extLst>
              <a:ext uri="{FF2B5EF4-FFF2-40B4-BE49-F238E27FC236}">
                <a16:creationId xmlns:a16="http://schemas.microsoft.com/office/drawing/2014/main" id="{CDBD3144-8F4F-4599-AB36-5CB165E0DBF6}"/>
              </a:ext>
            </a:extLst>
          </p:cNvPr>
          <p:cNvPicPr>
            <a:picLocks noChangeAspect="1"/>
          </p:cNvPicPr>
          <p:nvPr/>
        </p:nvPicPr>
        <p:blipFill>
          <a:blip r:embed="rId6"/>
          <a:stretch>
            <a:fillRect/>
          </a:stretch>
        </p:blipFill>
        <p:spPr>
          <a:xfrm>
            <a:off x="6128521" y="1307045"/>
            <a:ext cx="5380600" cy="3249039"/>
          </a:xfrm>
          <a:prstGeom prst="rect">
            <a:avLst/>
          </a:prstGeom>
        </p:spPr>
      </p:pic>
    </p:spTree>
    <p:extLst>
      <p:ext uri="{BB962C8B-B14F-4D97-AF65-F5344CB8AC3E}">
        <p14:creationId xmlns:p14="http://schemas.microsoft.com/office/powerpoint/2010/main" val="1912198180"/>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AB588C5-3E92-4173-9E65-51239C80B4A0}"/>
              </a:ext>
            </a:extLst>
          </p:cNvPr>
          <p:cNvGrpSpPr/>
          <p:nvPr/>
        </p:nvGrpSpPr>
        <p:grpSpPr>
          <a:xfrm>
            <a:off x="0" y="0"/>
            <a:ext cx="12192001" cy="6858000"/>
            <a:chOff x="0" y="0"/>
            <a:chExt cx="12192001" cy="6858000"/>
          </a:xfrm>
        </p:grpSpPr>
        <p:pic>
          <p:nvPicPr>
            <p:cNvPr id="6" name="Picture 5">
              <a:extLst>
                <a:ext uri="{FF2B5EF4-FFF2-40B4-BE49-F238E27FC236}">
                  <a16:creationId xmlns:a16="http://schemas.microsoft.com/office/drawing/2014/main" id="{72E42F1C-A388-4429-AEE6-D0A2B5D7B694}"/>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5EA485E-BCA3-489A-A184-669157AB1F7D}"/>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Picture 7">
              <a:extLst>
                <a:ext uri="{FF2B5EF4-FFF2-40B4-BE49-F238E27FC236}">
                  <a16:creationId xmlns:a16="http://schemas.microsoft.com/office/drawing/2014/main" id="{1675C9B7-F600-48CA-B809-C6D71D229A27}"/>
                </a:ext>
              </a:extLst>
            </p:cNvPr>
            <p:cNvPicPr>
              <a:picLocks noChangeAspect="1"/>
            </p:cNvPicPr>
            <p:nvPr/>
          </p:nvPicPr>
          <p:blipFill rotWithShape="1">
            <a:blip r:embed="rId3" cstate="screen">
              <a:alphaModFix amt="25000"/>
              <a:extLst>
                <a:ext uri="{BEBA8EAE-BF5A-486C-A8C5-ECC9F3942E4B}">
                  <a14:imgProps xmlns:a14="http://schemas.microsoft.com/office/drawing/2010/main">
                    <a14:imgLayer r:embed="rId4">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9" name="Picture 8">
              <a:extLst>
                <a:ext uri="{FF2B5EF4-FFF2-40B4-BE49-F238E27FC236}">
                  <a16:creationId xmlns:a16="http://schemas.microsoft.com/office/drawing/2014/main" id="{C4D5CD65-E733-4D37-A0BD-66918507F741}"/>
                </a:ext>
              </a:extLst>
            </p:cNvPr>
            <p:cNvPicPr>
              <a:picLocks noChangeAspect="1"/>
            </p:cNvPicPr>
            <p:nvPr/>
          </p:nvPicPr>
          <p:blipFill rotWithShape="1">
            <a:blip r:embed="rId5">
              <a:alphaModFix amt="15000"/>
              <a:extLst>
                <a:ext uri="{BEBA8EAE-BF5A-486C-A8C5-ECC9F3942E4B}">
                  <a14:imgProps xmlns:a14="http://schemas.microsoft.com/office/drawing/2010/main">
                    <a14:imgLayer>
                      <a14:imgEffect>
                        <a14:colorTemperature colorTemp="4700"/>
                      </a14:imgEffect>
                      <a14:imgEffect>
                        <a14:saturation sat="49000"/>
                      </a14:imgEffect>
                    </a14:imgLayer>
                  </a14:imgProps>
                </a:ext>
              </a:extLst>
            </a:blip>
            <a:srcRect b="71120"/>
            <a:stretch/>
          </p:blipFill>
          <p:spPr>
            <a:xfrm>
              <a:off x="2417576" y="5636770"/>
              <a:ext cx="5120662" cy="1221230"/>
            </a:xfrm>
            <a:prstGeom prst="rect">
              <a:avLst/>
            </a:prstGeom>
          </p:spPr>
        </p:pic>
        <p:sp>
          <p:nvSpPr>
            <p:cNvPr id="10" name="Rectangle 9">
              <a:extLst>
                <a:ext uri="{FF2B5EF4-FFF2-40B4-BE49-F238E27FC236}">
                  <a16:creationId xmlns:a16="http://schemas.microsoft.com/office/drawing/2014/main" id="{A259FFD3-F421-42F8-99DE-807762303745}"/>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Title 1">
            <a:extLst>
              <a:ext uri="{FF2B5EF4-FFF2-40B4-BE49-F238E27FC236}">
                <a16:creationId xmlns:a16="http://schemas.microsoft.com/office/drawing/2014/main" id="{66B5EB40-96E9-4FA6-8849-F3F995F161C0}"/>
              </a:ext>
            </a:extLst>
          </p:cNvPr>
          <p:cNvSpPr>
            <a:spLocks noGrp="1"/>
          </p:cNvSpPr>
          <p:nvPr>
            <p:ph type="title"/>
          </p:nvPr>
        </p:nvSpPr>
        <p:spPr/>
        <p:txBody>
          <a:bodyPr/>
          <a:lstStyle/>
          <a:p>
            <a:r>
              <a:rPr lang="en-US" dirty="0"/>
              <a:t>Demo 2: Connect to native Database publish data</a:t>
            </a:r>
          </a:p>
        </p:txBody>
      </p:sp>
      <p:sp>
        <p:nvSpPr>
          <p:cNvPr id="3" name="Text Placeholder 2">
            <a:extLst>
              <a:ext uri="{FF2B5EF4-FFF2-40B4-BE49-F238E27FC236}">
                <a16:creationId xmlns:a16="http://schemas.microsoft.com/office/drawing/2014/main" id="{1AAD92B8-103B-4C33-8E3B-82F9DC34D9E1}"/>
              </a:ext>
            </a:extLst>
          </p:cNvPr>
          <p:cNvSpPr>
            <a:spLocks noGrp="1"/>
          </p:cNvSpPr>
          <p:nvPr>
            <p:ph type="body" sz="quarter" idx="11"/>
          </p:nvPr>
        </p:nvSpPr>
        <p:spPr/>
        <p:txBody>
          <a:bodyPr/>
          <a:lstStyle/>
          <a:p>
            <a:r>
              <a:rPr lang="en-US" dirty="0"/>
              <a:t>File: 2_Overwrite_NYC_csv</a:t>
            </a:r>
          </a:p>
        </p:txBody>
      </p:sp>
      <p:sp>
        <p:nvSpPr>
          <p:cNvPr id="4" name="Content Placeholder 3">
            <a:extLst>
              <a:ext uri="{FF2B5EF4-FFF2-40B4-BE49-F238E27FC236}">
                <a16:creationId xmlns:a16="http://schemas.microsoft.com/office/drawing/2014/main" id="{AFC1C500-C0B9-4E69-BE82-C6D93974E0A0}"/>
              </a:ext>
            </a:extLst>
          </p:cNvPr>
          <p:cNvSpPr>
            <a:spLocks noGrp="1"/>
          </p:cNvSpPr>
          <p:nvPr>
            <p:ph sz="quarter" idx="12"/>
          </p:nvPr>
        </p:nvSpPr>
        <p:spPr/>
        <p:txBody>
          <a:bodyPr vert="horz" lIns="0" tIns="0" rIns="0" bIns="0" rtlCol="0" anchor="t">
            <a:noAutofit/>
          </a:bodyPr>
          <a:lstStyle/>
          <a:p>
            <a:pPr marL="175895" indent="-175895"/>
            <a:r>
              <a:rPr lang="en-US" dirty="0"/>
              <a:t>Query SQL Server database table</a:t>
            </a:r>
          </a:p>
          <a:p>
            <a:pPr marL="175895" indent="-175895"/>
            <a:r>
              <a:rPr lang="en-US" dirty="0"/>
              <a:t>Export to csv</a:t>
            </a:r>
          </a:p>
          <a:p>
            <a:pPr marL="175895" indent="-175895"/>
            <a:r>
              <a:rPr lang="en-US" dirty="0"/>
              <a:t>Connect to GIS</a:t>
            </a:r>
          </a:p>
          <a:p>
            <a:pPr marL="175895" indent="-175895"/>
            <a:r>
              <a:rPr lang="en-US" dirty="0"/>
              <a:t>Publish Dataset</a:t>
            </a:r>
          </a:p>
        </p:txBody>
      </p:sp>
    </p:spTree>
    <p:extLst>
      <p:ext uri="{BB962C8B-B14F-4D97-AF65-F5344CB8AC3E}">
        <p14:creationId xmlns:p14="http://schemas.microsoft.com/office/powerpoint/2010/main" val="29520691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AB588C5-3E92-4173-9E65-51239C80B4A0}"/>
              </a:ext>
            </a:extLst>
          </p:cNvPr>
          <p:cNvGrpSpPr/>
          <p:nvPr/>
        </p:nvGrpSpPr>
        <p:grpSpPr>
          <a:xfrm>
            <a:off x="0" y="0"/>
            <a:ext cx="12192001" cy="6858000"/>
            <a:chOff x="0" y="0"/>
            <a:chExt cx="12192001" cy="6858000"/>
          </a:xfrm>
        </p:grpSpPr>
        <p:pic>
          <p:nvPicPr>
            <p:cNvPr id="6" name="Picture 5">
              <a:extLst>
                <a:ext uri="{FF2B5EF4-FFF2-40B4-BE49-F238E27FC236}">
                  <a16:creationId xmlns:a16="http://schemas.microsoft.com/office/drawing/2014/main" id="{72E42F1C-A388-4429-AEE6-D0A2B5D7B694}"/>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5EA485E-BCA3-489A-A184-669157AB1F7D}"/>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Picture 7">
              <a:extLst>
                <a:ext uri="{FF2B5EF4-FFF2-40B4-BE49-F238E27FC236}">
                  <a16:creationId xmlns:a16="http://schemas.microsoft.com/office/drawing/2014/main" id="{1675C9B7-F600-48CA-B809-C6D71D229A27}"/>
                </a:ext>
              </a:extLst>
            </p:cNvPr>
            <p:cNvPicPr>
              <a:picLocks noChangeAspect="1"/>
            </p:cNvPicPr>
            <p:nvPr/>
          </p:nvPicPr>
          <p:blipFill rotWithShape="1">
            <a:blip r:embed="rId3" cstate="screen">
              <a:alphaModFix amt="25000"/>
              <a:extLst>
                <a:ext uri="{BEBA8EAE-BF5A-486C-A8C5-ECC9F3942E4B}">
                  <a14:imgProps xmlns:a14="http://schemas.microsoft.com/office/drawing/2010/main">
                    <a14:imgLayer r:embed="rId4">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9" name="Picture 8">
              <a:extLst>
                <a:ext uri="{FF2B5EF4-FFF2-40B4-BE49-F238E27FC236}">
                  <a16:creationId xmlns:a16="http://schemas.microsoft.com/office/drawing/2014/main" id="{C4D5CD65-E733-4D37-A0BD-66918507F741}"/>
                </a:ext>
              </a:extLst>
            </p:cNvPr>
            <p:cNvPicPr>
              <a:picLocks noChangeAspect="1"/>
            </p:cNvPicPr>
            <p:nvPr/>
          </p:nvPicPr>
          <p:blipFill rotWithShape="1">
            <a:blip r:embed="rId5">
              <a:alphaModFix amt="15000"/>
              <a:extLst>
                <a:ext uri="{BEBA8EAE-BF5A-486C-A8C5-ECC9F3942E4B}">
                  <a14:imgProps xmlns:a14="http://schemas.microsoft.com/office/drawing/2010/main">
                    <a14:imgLayer>
                      <a14:imgEffect>
                        <a14:colorTemperature colorTemp="4700"/>
                      </a14:imgEffect>
                      <a14:imgEffect>
                        <a14:saturation sat="49000"/>
                      </a14:imgEffect>
                    </a14:imgLayer>
                  </a14:imgProps>
                </a:ext>
              </a:extLst>
            </a:blip>
            <a:srcRect b="71120"/>
            <a:stretch/>
          </p:blipFill>
          <p:spPr>
            <a:xfrm>
              <a:off x="2417576" y="5636770"/>
              <a:ext cx="5120662" cy="1221230"/>
            </a:xfrm>
            <a:prstGeom prst="rect">
              <a:avLst/>
            </a:prstGeom>
          </p:spPr>
        </p:pic>
        <p:sp>
          <p:nvSpPr>
            <p:cNvPr id="10" name="Rectangle 9">
              <a:extLst>
                <a:ext uri="{FF2B5EF4-FFF2-40B4-BE49-F238E27FC236}">
                  <a16:creationId xmlns:a16="http://schemas.microsoft.com/office/drawing/2014/main" id="{A259FFD3-F421-42F8-99DE-807762303745}"/>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Title 1">
            <a:extLst>
              <a:ext uri="{FF2B5EF4-FFF2-40B4-BE49-F238E27FC236}">
                <a16:creationId xmlns:a16="http://schemas.microsoft.com/office/drawing/2014/main" id="{66B5EB40-96E9-4FA6-8849-F3F995F161C0}"/>
              </a:ext>
            </a:extLst>
          </p:cNvPr>
          <p:cNvSpPr>
            <a:spLocks noGrp="1"/>
          </p:cNvSpPr>
          <p:nvPr>
            <p:ph type="title"/>
          </p:nvPr>
        </p:nvSpPr>
        <p:spPr/>
        <p:txBody>
          <a:bodyPr/>
          <a:lstStyle/>
          <a:p>
            <a:r>
              <a:rPr lang="en-US" dirty="0"/>
              <a:t>Demo 3a: Connect to </a:t>
            </a:r>
            <a:r>
              <a:rPr lang="en-US" dirty="0" err="1"/>
              <a:t>Socrata</a:t>
            </a:r>
            <a:endParaRPr lang="en-US" dirty="0"/>
          </a:p>
        </p:txBody>
      </p:sp>
      <p:sp>
        <p:nvSpPr>
          <p:cNvPr id="3" name="Text Placeholder 2">
            <a:extLst>
              <a:ext uri="{FF2B5EF4-FFF2-40B4-BE49-F238E27FC236}">
                <a16:creationId xmlns:a16="http://schemas.microsoft.com/office/drawing/2014/main" id="{1AAD92B8-103B-4C33-8E3B-82F9DC34D9E1}"/>
              </a:ext>
            </a:extLst>
          </p:cNvPr>
          <p:cNvSpPr>
            <a:spLocks noGrp="1"/>
          </p:cNvSpPr>
          <p:nvPr>
            <p:ph type="body" sz="quarter" idx="11"/>
          </p:nvPr>
        </p:nvSpPr>
        <p:spPr/>
        <p:txBody>
          <a:bodyPr/>
          <a:lstStyle/>
          <a:p>
            <a:r>
              <a:rPr lang="en-US" dirty="0"/>
              <a:t>File: 3a_Socrata_Query</a:t>
            </a:r>
          </a:p>
        </p:txBody>
      </p:sp>
      <p:sp>
        <p:nvSpPr>
          <p:cNvPr id="4" name="Content Placeholder 3">
            <a:extLst>
              <a:ext uri="{FF2B5EF4-FFF2-40B4-BE49-F238E27FC236}">
                <a16:creationId xmlns:a16="http://schemas.microsoft.com/office/drawing/2014/main" id="{AFC1C500-C0B9-4E69-BE82-C6D93974E0A0}"/>
              </a:ext>
            </a:extLst>
          </p:cNvPr>
          <p:cNvSpPr>
            <a:spLocks noGrp="1"/>
          </p:cNvSpPr>
          <p:nvPr>
            <p:ph sz="quarter" idx="12"/>
          </p:nvPr>
        </p:nvSpPr>
        <p:spPr/>
        <p:txBody>
          <a:bodyPr vert="horz" lIns="0" tIns="0" rIns="0" bIns="0" rtlCol="0" anchor="t">
            <a:noAutofit/>
          </a:bodyPr>
          <a:lstStyle/>
          <a:p>
            <a:pPr marL="175895" indent="-175895"/>
            <a:r>
              <a:rPr lang="en-US" dirty="0"/>
              <a:t>Connect to </a:t>
            </a:r>
            <a:r>
              <a:rPr lang="en-US" dirty="0" err="1"/>
              <a:t>Socrata</a:t>
            </a:r>
            <a:endParaRPr lang="en-US" dirty="0"/>
          </a:p>
          <a:p>
            <a:pPr marL="175895" indent="-175895"/>
            <a:r>
              <a:rPr lang="en-US" dirty="0"/>
              <a:t>Manipulate Data</a:t>
            </a:r>
          </a:p>
          <a:p>
            <a:pPr marL="175895" indent="-175895"/>
            <a:r>
              <a:rPr lang="en-US" dirty="0"/>
              <a:t>Export to CSV</a:t>
            </a:r>
          </a:p>
          <a:p>
            <a:pPr marL="175895" indent="-175895"/>
            <a:r>
              <a:rPr lang="en-US" dirty="0"/>
              <a:t>Publish Dataset</a:t>
            </a:r>
          </a:p>
        </p:txBody>
      </p:sp>
    </p:spTree>
    <p:extLst>
      <p:ext uri="{BB962C8B-B14F-4D97-AF65-F5344CB8AC3E}">
        <p14:creationId xmlns:p14="http://schemas.microsoft.com/office/powerpoint/2010/main" val="1150324036"/>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AB588C5-3E92-4173-9E65-51239C80B4A0}"/>
              </a:ext>
            </a:extLst>
          </p:cNvPr>
          <p:cNvGrpSpPr/>
          <p:nvPr/>
        </p:nvGrpSpPr>
        <p:grpSpPr>
          <a:xfrm>
            <a:off x="0" y="0"/>
            <a:ext cx="12192001" cy="6858000"/>
            <a:chOff x="0" y="0"/>
            <a:chExt cx="12192001" cy="6858000"/>
          </a:xfrm>
        </p:grpSpPr>
        <p:pic>
          <p:nvPicPr>
            <p:cNvPr id="6" name="Picture 5">
              <a:extLst>
                <a:ext uri="{FF2B5EF4-FFF2-40B4-BE49-F238E27FC236}">
                  <a16:creationId xmlns:a16="http://schemas.microsoft.com/office/drawing/2014/main" id="{72E42F1C-A388-4429-AEE6-D0A2B5D7B694}"/>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5EA485E-BCA3-489A-A184-669157AB1F7D}"/>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Picture 7">
              <a:extLst>
                <a:ext uri="{FF2B5EF4-FFF2-40B4-BE49-F238E27FC236}">
                  <a16:creationId xmlns:a16="http://schemas.microsoft.com/office/drawing/2014/main" id="{1675C9B7-F600-48CA-B809-C6D71D229A27}"/>
                </a:ext>
              </a:extLst>
            </p:cNvPr>
            <p:cNvPicPr>
              <a:picLocks noChangeAspect="1"/>
            </p:cNvPicPr>
            <p:nvPr/>
          </p:nvPicPr>
          <p:blipFill rotWithShape="1">
            <a:blip r:embed="rId3" cstate="screen">
              <a:alphaModFix amt="25000"/>
              <a:extLst>
                <a:ext uri="{BEBA8EAE-BF5A-486C-A8C5-ECC9F3942E4B}">
                  <a14:imgProps xmlns:a14="http://schemas.microsoft.com/office/drawing/2010/main">
                    <a14:imgLayer r:embed="rId4">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9" name="Picture 8">
              <a:extLst>
                <a:ext uri="{FF2B5EF4-FFF2-40B4-BE49-F238E27FC236}">
                  <a16:creationId xmlns:a16="http://schemas.microsoft.com/office/drawing/2014/main" id="{C4D5CD65-E733-4D37-A0BD-66918507F741}"/>
                </a:ext>
              </a:extLst>
            </p:cNvPr>
            <p:cNvPicPr>
              <a:picLocks noChangeAspect="1"/>
            </p:cNvPicPr>
            <p:nvPr/>
          </p:nvPicPr>
          <p:blipFill rotWithShape="1">
            <a:blip r:embed="rId5">
              <a:alphaModFix amt="15000"/>
              <a:extLst>
                <a:ext uri="{BEBA8EAE-BF5A-486C-A8C5-ECC9F3942E4B}">
                  <a14:imgProps xmlns:a14="http://schemas.microsoft.com/office/drawing/2010/main">
                    <a14:imgLayer>
                      <a14:imgEffect>
                        <a14:colorTemperature colorTemp="4700"/>
                      </a14:imgEffect>
                      <a14:imgEffect>
                        <a14:saturation sat="49000"/>
                      </a14:imgEffect>
                    </a14:imgLayer>
                  </a14:imgProps>
                </a:ext>
              </a:extLst>
            </a:blip>
            <a:srcRect b="71120"/>
            <a:stretch/>
          </p:blipFill>
          <p:spPr>
            <a:xfrm>
              <a:off x="2417576" y="5636770"/>
              <a:ext cx="5120662" cy="1221230"/>
            </a:xfrm>
            <a:prstGeom prst="rect">
              <a:avLst/>
            </a:prstGeom>
          </p:spPr>
        </p:pic>
        <p:sp>
          <p:nvSpPr>
            <p:cNvPr id="10" name="Rectangle 9">
              <a:extLst>
                <a:ext uri="{FF2B5EF4-FFF2-40B4-BE49-F238E27FC236}">
                  <a16:creationId xmlns:a16="http://schemas.microsoft.com/office/drawing/2014/main" id="{A259FFD3-F421-42F8-99DE-807762303745}"/>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Title 1">
            <a:extLst>
              <a:ext uri="{FF2B5EF4-FFF2-40B4-BE49-F238E27FC236}">
                <a16:creationId xmlns:a16="http://schemas.microsoft.com/office/drawing/2014/main" id="{66B5EB40-96E9-4FA6-8849-F3F995F161C0}"/>
              </a:ext>
            </a:extLst>
          </p:cNvPr>
          <p:cNvSpPr>
            <a:spLocks noGrp="1"/>
          </p:cNvSpPr>
          <p:nvPr>
            <p:ph type="title"/>
          </p:nvPr>
        </p:nvSpPr>
        <p:spPr/>
        <p:txBody>
          <a:bodyPr/>
          <a:lstStyle/>
          <a:p>
            <a:r>
              <a:rPr lang="en-US"/>
              <a:t>Demo 3b: </a:t>
            </a:r>
            <a:r>
              <a:rPr lang="en-US" dirty="0"/>
              <a:t>Connect to </a:t>
            </a:r>
            <a:r>
              <a:rPr lang="en-US" dirty="0" err="1"/>
              <a:t>Socrata</a:t>
            </a:r>
            <a:endParaRPr lang="en-US" dirty="0"/>
          </a:p>
        </p:txBody>
      </p:sp>
      <p:sp>
        <p:nvSpPr>
          <p:cNvPr id="3" name="Text Placeholder 2">
            <a:extLst>
              <a:ext uri="{FF2B5EF4-FFF2-40B4-BE49-F238E27FC236}">
                <a16:creationId xmlns:a16="http://schemas.microsoft.com/office/drawing/2014/main" id="{1AAD92B8-103B-4C33-8E3B-82F9DC34D9E1}"/>
              </a:ext>
            </a:extLst>
          </p:cNvPr>
          <p:cNvSpPr>
            <a:spLocks noGrp="1"/>
          </p:cNvSpPr>
          <p:nvPr>
            <p:ph type="body" sz="quarter" idx="11"/>
          </p:nvPr>
        </p:nvSpPr>
        <p:spPr/>
        <p:txBody>
          <a:bodyPr/>
          <a:lstStyle/>
          <a:p>
            <a:r>
              <a:rPr lang="en-US" dirty="0"/>
              <a:t>File: 3a_Socrata_Query</a:t>
            </a:r>
          </a:p>
        </p:txBody>
      </p:sp>
      <p:sp>
        <p:nvSpPr>
          <p:cNvPr id="4" name="Content Placeholder 3">
            <a:extLst>
              <a:ext uri="{FF2B5EF4-FFF2-40B4-BE49-F238E27FC236}">
                <a16:creationId xmlns:a16="http://schemas.microsoft.com/office/drawing/2014/main" id="{AFC1C500-C0B9-4E69-BE82-C6D93974E0A0}"/>
              </a:ext>
            </a:extLst>
          </p:cNvPr>
          <p:cNvSpPr>
            <a:spLocks noGrp="1"/>
          </p:cNvSpPr>
          <p:nvPr>
            <p:ph sz="quarter" idx="12"/>
          </p:nvPr>
        </p:nvSpPr>
        <p:spPr/>
        <p:txBody>
          <a:bodyPr vert="horz" lIns="0" tIns="0" rIns="0" bIns="0" rtlCol="0" anchor="t">
            <a:noAutofit/>
          </a:bodyPr>
          <a:lstStyle/>
          <a:p>
            <a:pPr marL="175895" indent="-175895"/>
            <a:r>
              <a:rPr lang="en-US" dirty="0"/>
              <a:t>Connect to </a:t>
            </a:r>
            <a:r>
              <a:rPr lang="en-US" dirty="0" err="1"/>
              <a:t>Socrata</a:t>
            </a:r>
            <a:endParaRPr lang="en-US" dirty="0"/>
          </a:p>
          <a:p>
            <a:pPr marL="175895" indent="-175895"/>
            <a:r>
              <a:rPr lang="en-US" dirty="0"/>
              <a:t>Manipulate Data</a:t>
            </a:r>
          </a:p>
          <a:p>
            <a:pPr marL="175895" indent="-175895"/>
            <a:r>
              <a:rPr lang="en-US" dirty="0"/>
              <a:t>Export to CSV</a:t>
            </a:r>
          </a:p>
          <a:p>
            <a:pPr marL="175895" indent="-175895"/>
            <a:r>
              <a:rPr lang="en-US" dirty="0"/>
              <a:t>Publish Dataset</a:t>
            </a:r>
          </a:p>
        </p:txBody>
      </p:sp>
    </p:spTree>
    <p:extLst>
      <p:ext uri="{BB962C8B-B14F-4D97-AF65-F5344CB8AC3E}">
        <p14:creationId xmlns:p14="http://schemas.microsoft.com/office/powerpoint/2010/main" val="238821518"/>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1D16218-3677-4DEF-BCDA-9C3C63BF49AA}"/>
              </a:ext>
            </a:extLst>
          </p:cNvPr>
          <p:cNvGrpSpPr/>
          <p:nvPr/>
        </p:nvGrpSpPr>
        <p:grpSpPr>
          <a:xfrm>
            <a:off x="0" y="0"/>
            <a:ext cx="12192001" cy="6858000"/>
            <a:chOff x="0" y="0"/>
            <a:chExt cx="12192001" cy="6858000"/>
          </a:xfrm>
        </p:grpSpPr>
        <p:pic>
          <p:nvPicPr>
            <p:cNvPr id="11" name="Picture 10">
              <a:extLst>
                <a:ext uri="{FF2B5EF4-FFF2-40B4-BE49-F238E27FC236}">
                  <a16:creationId xmlns:a16="http://schemas.microsoft.com/office/drawing/2014/main" id="{26F8F6F4-6381-4778-8B55-BCA6782EA2FE}"/>
                </a:ext>
              </a:extLst>
            </p:cNvPr>
            <p:cNvPicPr>
              <a:picLocks noChangeAspect="1"/>
            </p:cNvPicPr>
            <p:nvPr/>
          </p:nvPicPr>
          <p:blipFill>
            <a:blip r:embed="rId3"/>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77295F66-ADCB-4EE3-B448-54AD3B2B9129}"/>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3" name="Picture 12">
              <a:extLst>
                <a:ext uri="{FF2B5EF4-FFF2-40B4-BE49-F238E27FC236}">
                  <a16:creationId xmlns:a16="http://schemas.microsoft.com/office/drawing/2014/main" id="{91A4D6D6-B5C3-41C5-819E-8934B00A1CB6}"/>
                </a:ext>
              </a:extLst>
            </p:cNvPr>
            <p:cNvPicPr>
              <a:picLocks noChangeAspect="1"/>
            </p:cNvPicPr>
            <p:nvPr/>
          </p:nvPicPr>
          <p:blipFill rotWithShape="1">
            <a:blip r:embed="rId4" cstate="screen">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14" name="Picture 13">
              <a:extLst>
                <a:ext uri="{FF2B5EF4-FFF2-40B4-BE49-F238E27FC236}">
                  <a16:creationId xmlns:a16="http://schemas.microsoft.com/office/drawing/2014/main" id="{9BECF427-83CD-4698-A006-F64B951C4A10}"/>
                </a:ext>
              </a:extLst>
            </p:cNvPr>
            <p:cNvPicPr>
              <a:picLocks noChangeAspect="1"/>
            </p:cNvPicPr>
            <p:nvPr/>
          </p:nvPicPr>
          <p:blipFill rotWithShape="1">
            <a:blip r:embed="rId6">
              <a:alphaModFix amt="15000"/>
              <a:extLst>
                <a:ext uri="{BEBA8EAE-BF5A-486C-A8C5-ECC9F3942E4B}">
                  <a14:imgProps xmlns:a14="http://schemas.microsoft.com/office/drawing/2010/main">
                    <a14:imgLayer>
                      <a14:imgEffect>
                        <a14:colorTemperature colorTemp="4700"/>
                      </a14:imgEffect>
                      <a14:imgEffect>
                        <a14:saturation sat="49000"/>
                      </a14:imgEffect>
                    </a14:imgLayer>
                  </a14:imgProps>
                </a:ext>
              </a:extLst>
            </a:blip>
            <a:srcRect b="71120"/>
            <a:stretch/>
          </p:blipFill>
          <p:spPr>
            <a:xfrm>
              <a:off x="2417576" y="5636770"/>
              <a:ext cx="5120662" cy="1221230"/>
            </a:xfrm>
            <a:prstGeom prst="rect">
              <a:avLst/>
            </a:prstGeom>
          </p:spPr>
        </p:pic>
        <p:sp>
          <p:nvSpPr>
            <p:cNvPr id="15" name="Rectangle 14">
              <a:extLst>
                <a:ext uri="{FF2B5EF4-FFF2-40B4-BE49-F238E27FC236}">
                  <a16:creationId xmlns:a16="http://schemas.microsoft.com/office/drawing/2014/main" id="{AA77C29B-B85D-4F06-BE6E-A7FFCBCDB8D9}"/>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pic>
        <p:nvPicPr>
          <p:cNvPr id="2" name="Picture 1"/>
          <p:cNvPicPr>
            <a:picLocks noChangeAspect="1"/>
          </p:cNvPicPr>
          <p:nvPr/>
        </p:nvPicPr>
        <p:blipFill>
          <a:blip r:embed="rId7"/>
          <a:stretch>
            <a:fillRect/>
          </a:stretch>
        </p:blipFill>
        <p:spPr>
          <a:xfrm>
            <a:off x="163487" y="1361987"/>
            <a:ext cx="6187888" cy="4419920"/>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8"/>
          <a:stretch>
            <a:fillRect/>
          </a:stretch>
        </p:blipFill>
        <p:spPr>
          <a:xfrm>
            <a:off x="5730931" y="1325997"/>
            <a:ext cx="6297582" cy="5067300"/>
          </a:xfrm>
          <a:prstGeom prst="rect">
            <a:avLst/>
          </a:prstGeom>
          <a:ln>
            <a:noFill/>
          </a:ln>
          <a:effectLst>
            <a:outerShdw blurRad="190500" algn="tl" rotWithShape="0">
              <a:srgbClr val="000000">
                <a:alpha val="70000"/>
              </a:srgbClr>
            </a:outerShdw>
          </a:effectLst>
        </p:spPr>
      </p:pic>
      <p:sp>
        <p:nvSpPr>
          <p:cNvPr id="10" name="Text Placeholder 5"/>
          <p:cNvSpPr>
            <a:spLocks noGrp="1"/>
          </p:cNvSpPr>
          <p:nvPr>
            <p:ph type="body" sz="quarter" idx="4294967295"/>
          </p:nvPr>
        </p:nvSpPr>
        <p:spPr>
          <a:xfrm>
            <a:off x="5597227" y="865959"/>
            <a:ext cx="6297582" cy="390990"/>
          </a:xfrm>
          <a:prstGeom prst="rect">
            <a:avLst/>
          </a:prstGeom>
        </p:spPr>
        <p:txBody>
          <a:bodyPr>
            <a:normAutofit/>
          </a:bodyPr>
          <a:lstStyle/>
          <a:p>
            <a:pPr marL="0" indent="0" algn="r">
              <a:buNone/>
            </a:pPr>
            <a:r>
              <a:rPr lang="en-US" sz="2400" dirty="0"/>
              <a:t>github.com/Esri/</a:t>
            </a:r>
            <a:r>
              <a:rPr lang="en-US" sz="2400" dirty="0" err="1"/>
              <a:t>arcgis</a:t>
            </a:r>
            <a:r>
              <a:rPr lang="en-US" sz="2400" dirty="0"/>
              <a:t>-python-</a:t>
            </a:r>
            <a:r>
              <a:rPr lang="en-US" sz="2400" dirty="0" err="1"/>
              <a:t>api</a:t>
            </a:r>
            <a:endParaRPr lang="en-US" sz="2400" b="0" dirty="0"/>
          </a:p>
        </p:txBody>
      </p:sp>
      <p:sp>
        <p:nvSpPr>
          <p:cNvPr id="7" name="Text Placeholder 5"/>
          <p:cNvSpPr>
            <a:spLocks noGrp="1"/>
          </p:cNvSpPr>
          <p:nvPr>
            <p:ph type="body" sz="quarter" idx="4294967295"/>
          </p:nvPr>
        </p:nvSpPr>
        <p:spPr>
          <a:xfrm>
            <a:off x="163486" y="945363"/>
            <a:ext cx="5981295" cy="358894"/>
          </a:xfrm>
          <a:prstGeom prst="rect">
            <a:avLst/>
          </a:prstGeom>
        </p:spPr>
        <p:txBody>
          <a:bodyPr>
            <a:normAutofit lnSpcReduction="10000"/>
          </a:bodyPr>
          <a:lstStyle/>
          <a:p>
            <a:pPr marL="0" indent="0">
              <a:buNone/>
            </a:pPr>
            <a:r>
              <a:rPr lang="en-US" sz="2400" dirty="0"/>
              <a:t>developers.arcgis.com/python</a:t>
            </a:r>
            <a:endParaRPr lang="en-US" sz="2400" b="0" dirty="0"/>
          </a:p>
        </p:txBody>
      </p:sp>
      <p:sp>
        <p:nvSpPr>
          <p:cNvPr id="8" name="Title 1"/>
          <p:cNvSpPr>
            <a:spLocks noGrp="1"/>
          </p:cNvSpPr>
          <p:nvPr>
            <p:ph type="title"/>
          </p:nvPr>
        </p:nvSpPr>
        <p:spPr>
          <a:xfrm>
            <a:off x="351032" y="226460"/>
            <a:ext cx="10826496" cy="492443"/>
          </a:xfrm>
        </p:spPr>
        <p:txBody>
          <a:bodyPr/>
          <a:lstStyle/>
          <a:p>
            <a:r>
              <a:rPr lang="en-US" dirty="0"/>
              <a:t>Resources</a:t>
            </a:r>
            <a:endParaRPr lang="de-CH" dirty="0"/>
          </a:p>
        </p:txBody>
      </p:sp>
      <p:sp>
        <p:nvSpPr>
          <p:cNvPr id="3" name="Rectangle 2">
            <a:extLst>
              <a:ext uri="{FF2B5EF4-FFF2-40B4-BE49-F238E27FC236}">
                <a16:creationId xmlns:a16="http://schemas.microsoft.com/office/drawing/2014/main" id="{0E81604A-4CF5-458C-A6B2-96A75C6EA006}"/>
              </a:ext>
            </a:extLst>
          </p:cNvPr>
          <p:cNvSpPr/>
          <p:nvPr/>
        </p:nvSpPr>
        <p:spPr>
          <a:xfrm>
            <a:off x="555470" y="6150999"/>
            <a:ext cx="3353803" cy="461665"/>
          </a:xfrm>
          <a:prstGeom prst="rect">
            <a:avLst/>
          </a:prstGeom>
        </p:spPr>
        <p:txBody>
          <a:bodyPr wrap="none">
            <a:spAutoFit/>
          </a:bodyPr>
          <a:lstStyle/>
          <a:p>
            <a:r>
              <a:rPr lang="en-US" sz="2400" dirty="0"/>
              <a:t>github.com/</a:t>
            </a:r>
            <a:r>
              <a:rPr lang="en-US" sz="2400" dirty="0" err="1"/>
              <a:t>albrownesri</a:t>
            </a:r>
            <a:endParaRPr lang="en-US" sz="2400" dirty="0"/>
          </a:p>
        </p:txBody>
      </p:sp>
    </p:spTree>
    <p:extLst>
      <p:ext uri="{BB962C8B-B14F-4D97-AF65-F5344CB8AC3E}">
        <p14:creationId xmlns:p14="http://schemas.microsoft.com/office/powerpoint/2010/main" val="411985654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C8706B-39A3-0346-9B28-9A8AE56176B0}"/>
              </a:ext>
            </a:extLst>
          </p:cNvPr>
          <p:cNvGrpSpPr/>
          <p:nvPr/>
        </p:nvGrpSpPr>
        <p:grpSpPr>
          <a:xfrm>
            <a:off x="0" y="-3"/>
            <a:ext cx="12192000" cy="6858003"/>
            <a:chOff x="0" y="-3"/>
            <a:chExt cx="12192000" cy="6858003"/>
          </a:xfrm>
        </p:grpSpPr>
        <p:pic>
          <p:nvPicPr>
            <p:cNvPr id="3" name="Picture 2">
              <a:extLst>
                <a:ext uri="{FF2B5EF4-FFF2-40B4-BE49-F238E27FC236}">
                  <a16:creationId xmlns:a16="http://schemas.microsoft.com/office/drawing/2014/main" id="{DD802A42-F1C5-3441-BD84-404A181CBC06}"/>
                </a:ext>
              </a:extLst>
            </p:cNvPr>
            <p:cNvPicPr>
              <a:picLocks noChangeAspect="1"/>
            </p:cNvPicPr>
            <p:nvPr/>
          </p:nvPicPr>
          <p:blipFill>
            <a:blip r:embed="rId3"/>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C12CA88-CEF6-7D41-AB97-AF01AF6739EE}"/>
                </a:ext>
              </a:extLst>
            </p:cNvPr>
            <p:cNvSpPr/>
            <p:nvPr/>
          </p:nvSpPr>
          <p:spPr bwMode="auto">
            <a:xfrm>
              <a:off x="0" y="0"/>
              <a:ext cx="12192000" cy="6858000"/>
            </a:xfrm>
            <a:prstGeom prst="rect">
              <a:avLst/>
            </a:prstGeom>
            <a:gradFill flip="none" rotWithShape="1">
              <a:gsLst>
                <a:gs pos="35000">
                  <a:srgbClr val="00DFDD">
                    <a:alpha val="40000"/>
                  </a:srgbClr>
                </a:gs>
                <a:gs pos="61000">
                  <a:srgbClr val="00DFDD">
                    <a:alpha val="20000"/>
                  </a:srgbClr>
                </a:gs>
                <a:gs pos="100000">
                  <a:srgbClr val="00DFDD">
                    <a:alpha val="0"/>
                  </a:srgbClr>
                </a:gs>
                <a:gs pos="0">
                  <a:srgbClr val="00DFDD"/>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1" name="Picture 10">
              <a:extLst>
                <a:ext uri="{FF2B5EF4-FFF2-40B4-BE49-F238E27FC236}">
                  <a16:creationId xmlns:a16="http://schemas.microsoft.com/office/drawing/2014/main" id="{17C48A3F-4438-E446-A584-AC5CAC2CB26D}"/>
                </a:ext>
              </a:extLst>
            </p:cNvPr>
            <p:cNvPicPr>
              <a:picLocks noChangeAspect="1"/>
            </p:cNvPicPr>
            <p:nvPr/>
          </p:nvPicPr>
          <p:blipFill rotWithShape="1">
            <a:blip r:embed="rId4">
              <a:duotone>
                <a:prstClr val="black"/>
                <a:schemeClr val="accent4">
                  <a:tint val="45000"/>
                  <a:satMod val="400000"/>
                </a:schemeClr>
              </a:duotone>
              <a:alphaModFix amt="70000"/>
            </a:blip>
            <a:srcRect t="44339" r="62832"/>
            <a:stretch/>
          </p:blipFill>
          <p:spPr>
            <a:xfrm>
              <a:off x="9692544" y="-3"/>
              <a:ext cx="2499455" cy="4074055"/>
            </a:xfrm>
            <a:prstGeom prst="rect">
              <a:avLst/>
            </a:prstGeom>
          </p:spPr>
        </p:pic>
        <p:pic>
          <p:nvPicPr>
            <p:cNvPr id="22" name="Picture 21">
              <a:extLst>
                <a:ext uri="{FF2B5EF4-FFF2-40B4-BE49-F238E27FC236}">
                  <a16:creationId xmlns:a16="http://schemas.microsoft.com/office/drawing/2014/main" id="{7C5203CD-63A6-0644-9D11-3EEE39338348}"/>
                </a:ext>
              </a:extLst>
            </p:cNvPr>
            <p:cNvPicPr>
              <a:picLocks noChangeAspect="1"/>
            </p:cNvPicPr>
            <p:nvPr/>
          </p:nvPicPr>
          <p:blipFill rotWithShape="1">
            <a:blip r:embed="rId4">
              <a:duotone>
                <a:prstClr val="black"/>
                <a:schemeClr val="accent4">
                  <a:tint val="45000"/>
                  <a:satMod val="400000"/>
                </a:schemeClr>
              </a:duotone>
              <a:alphaModFix amt="40000"/>
            </a:blip>
            <a:srcRect l="10250" b="76076"/>
            <a:stretch/>
          </p:blipFill>
          <p:spPr>
            <a:xfrm>
              <a:off x="780583" y="5218771"/>
              <a:ext cx="5649901" cy="1639229"/>
            </a:xfrm>
            <a:prstGeom prst="rect">
              <a:avLst/>
            </a:prstGeom>
          </p:spPr>
        </p:pic>
        <p:pic>
          <p:nvPicPr>
            <p:cNvPr id="21" name="Picture 20">
              <a:extLst>
                <a:ext uri="{FF2B5EF4-FFF2-40B4-BE49-F238E27FC236}">
                  <a16:creationId xmlns:a16="http://schemas.microsoft.com/office/drawing/2014/main" id="{A4C639F7-E317-444B-B24A-635811031C29}"/>
                </a:ext>
              </a:extLst>
            </p:cNvPr>
            <p:cNvPicPr>
              <a:picLocks noChangeAspect="1"/>
            </p:cNvPicPr>
            <p:nvPr/>
          </p:nvPicPr>
          <p:blipFill>
            <a:blip r:embed="rId5"/>
            <a:stretch>
              <a:fillRect/>
            </a:stretch>
          </p:blipFill>
          <p:spPr>
            <a:xfrm>
              <a:off x="0" y="0"/>
              <a:ext cx="12192000" cy="6858000"/>
            </a:xfrm>
            <a:prstGeom prst="rect">
              <a:avLst/>
            </a:prstGeom>
          </p:spPr>
        </p:pic>
      </p:grpSp>
      <p:pic>
        <p:nvPicPr>
          <p:cNvPr id="9" name="Picture 8">
            <a:extLst>
              <a:ext uri="{FF2B5EF4-FFF2-40B4-BE49-F238E27FC236}">
                <a16:creationId xmlns:a16="http://schemas.microsoft.com/office/drawing/2014/main" id="{C3F3808C-4AB0-324A-9750-25578D0538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9007" y="2489994"/>
            <a:ext cx="6073985" cy="1878011"/>
          </a:xfrm>
          <a:prstGeom prst="rect">
            <a:avLst/>
          </a:prstGeom>
        </p:spPr>
      </p:pic>
    </p:spTree>
    <p:extLst>
      <p:ext uri="{BB962C8B-B14F-4D97-AF65-F5344CB8AC3E}">
        <p14:creationId xmlns:p14="http://schemas.microsoft.com/office/powerpoint/2010/main" val="51720299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386D26-60BB-4D22-BD4F-D20E136475EB}"/>
              </a:ext>
            </a:extLst>
          </p:cNvPr>
          <p:cNvGrpSpPr/>
          <p:nvPr/>
        </p:nvGrpSpPr>
        <p:grpSpPr>
          <a:xfrm>
            <a:off x="0" y="0"/>
            <a:ext cx="12192001" cy="6858001"/>
            <a:chOff x="0" y="0"/>
            <a:chExt cx="12192001" cy="6858001"/>
          </a:xfrm>
        </p:grpSpPr>
        <p:pic>
          <p:nvPicPr>
            <p:cNvPr id="7" name="Picture 6">
              <a:extLst>
                <a:ext uri="{FF2B5EF4-FFF2-40B4-BE49-F238E27FC236}">
                  <a16:creationId xmlns:a16="http://schemas.microsoft.com/office/drawing/2014/main" id="{C6079335-A3A3-463E-99A5-804220A14F1F}"/>
                </a:ext>
              </a:extLst>
            </p:cNvPr>
            <p:cNvPicPr>
              <a:picLocks noChangeAspect="1"/>
            </p:cNvPicPr>
            <p:nvPr/>
          </p:nvPicPr>
          <p:blipFill>
            <a:blip r:embed="rId3"/>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B4551A10-94FF-4494-95E9-EABA906A835D}"/>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9" name="Picture 8">
              <a:extLst>
                <a:ext uri="{FF2B5EF4-FFF2-40B4-BE49-F238E27FC236}">
                  <a16:creationId xmlns:a16="http://schemas.microsoft.com/office/drawing/2014/main" id="{F08B23A3-C59A-4E11-A77D-D5C13785F30E}"/>
                </a:ext>
              </a:extLst>
            </p:cNvPr>
            <p:cNvPicPr>
              <a:picLocks noChangeAspect="1"/>
            </p:cNvPicPr>
            <p:nvPr/>
          </p:nvPicPr>
          <p:blipFill rotWithShape="1">
            <a:blip r:embed="rId4" cstate="screen">
              <a:alphaModFix amt="55000"/>
              <a:extLst>
                <a:ext uri="{28A0092B-C50C-407E-A947-70E740481C1C}">
                  <a14:useLocalDpi xmlns:a14="http://schemas.microsoft.com/office/drawing/2010/main"/>
                </a:ext>
              </a:extLst>
            </a:blip>
            <a:srcRect/>
            <a:stretch/>
          </p:blipFill>
          <p:spPr>
            <a:xfrm>
              <a:off x="5201055" y="3733729"/>
              <a:ext cx="6990945" cy="3124272"/>
            </a:xfrm>
            <a:prstGeom prst="rect">
              <a:avLst/>
            </a:prstGeom>
          </p:spPr>
        </p:pic>
        <p:pic>
          <p:nvPicPr>
            <p:cNvPr id="10" name="Picture 9">
              <a:extLst>
                <a:ext uri="{FF2B5EF4-FFF2-40B4-BE49-F238E27FC236}">
                  <a16:creationId xmlns:a16="http://schemas.microsoft.com/office/drawing/2014/main" id="{1C4B8449-BC55-4D7A-90B5-3CB61E068B23}"/>
                </a:ext>
              </a:extLst>
            </p:cNvPr>
            <p:cNvPicPr>
              <a:picLocks noChangeAspect="1"/>
            </p:cNvPicPr>
            <p:nvPr/>
          </p:nvPicPr>
          <p:blipFill rotWithShape="1">
            <a:blip r:embed="rId5" cstate="screen">
              <a:alphaModFix amt="35000"/>
              <a:extLst>
                <a:ext uri="{28A0092B-C50C-407E-A947-70E740481C1C}">
                  <a14:useLocalDpi xmlns:a14="http://schemas.microsoft.com/office/drawing/2010/main"/>
                </a:ext>
              </a:extLst>
            </a:blip>
            <a:srcRect/>
            <a:stretch/>
          </p:blipFill>
          <p:spPr>
            <a:xfrm>
              <a:off x="3994826" y="5114180"/>
              <a:ext cx="3167012" cy="1743821"/>
            </a:xfrm>
            <a:prstGeom prst="rect">
              <a:avLst/>
            </a:prstGeom>
          </p:spPr>
        </p:pic>
        <p:sp>
          <p:nvSpPr>
            <p:cNvPr id="11" name="Rectangle 10">
              <a:extLst>
                <a:ext uri="{FF2B5EF4-FFF2-40B4-BE49-F238E27FC236}">
                  <a16:creationId xmlns:a16="http://schemas.microsoft.com/office/drawing/2014/main" id="{FA0A8374-2CC6-4900-AE9E-72C3C29A1D85}"/>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sz="half" idx="2"/>
          </p:nvPr>
        </p:nvSpPr>
        <p:spPr>
          <a:xfrm>
            <a:off x="808893" y="1682131"/>
            <a:ext cx="10369296" cy="1500554"/>
          </a:xfrm>
        </p:spPr>
        <p:txBody>
          <a:bodyPr/>
          <a:lstStyle/>
          <a:p>
            <a:r>
              <a:rPr lang="en-US" dirty="0"/>
              <a:t>Introduction</a:t>
            </a:r>
          </a:p>
          <a:p>
            <a:pPr lvl="1"/>
            <a:r>
              <a:rPr lang="en-US" dirty="0"/>
              <a:t>Querying using the Python API</a:t>
            </a:r>
          </a:p>
          <a:p>
            <a:r>
              <a:rPr lang="en-US" dirty="0"/>
              <a:t>Overwriting Content Using CSV </a:t>
            </a:r>
          </a:p>
          <a:p>
            <a:r>
              <a:rPr lang="en-US" dirty="0"/>
              <a:t>Enterprise Workflows</a:t>
            </a:r>
          </a:p>
          <a:p>
            <a:pPr lvl="1"/>
            <a:r>
              <a:rPr lang="en-US" dirty="0"/>
              <a:t>Add/Delete/Update</a:t>
            </a:r>
          </a:p>
          <a:p>
            <a:pPr lvl="1"/>
            <a:r>
              <a:rPr lang="en-US" dirty="0"/>
              <a:t>Truncate &amp; Append</a:t>
            </a:r>
          </a:p>
          <a:p>
            <a:pPr lvl="1"/>
            <a:r>
              <a:rPr lang="en-US" dirty="0"/>
              <a:t>Overwriting Content with Service Definitions</a:t>
            </a:r>
          </a:p>
          <a:p>
            <a:r>
              <a:rPr lang="en-US" dirty="0"/>
              <a:t>Conclusion</a:t>
            </a:r>
          </a:p>
          <a:p>
            <a:endParaRPr lang="en-US" dirty="0"/>
          </a:p>
        </p:txBody>
      </p:sp>
      <p:sp>
        <p:nvSpPr>
          <p:cNvPr id="6" name="Text Placeholder 5"/>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496020719"/>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23BCB98-4260-4D37-B043-F678F4EBA321}"/>
              </a:ext>
            </a:extLst>
          </p:cNvPr>
          <p:cNvGrpSpPr/>
          <p:nvPr/>
        </p:nvGrpSpPr>
        <p:grpSpPr>
          <a:xfrm>
            <a:off x="0" y="0"/>
            <a:ext cx="12192001" cy="6858000"/>
            <a:chOff x="0" y="0"/>
            <a:chExt cx="12192001" cy="6858000"/>
          </a:xfrm>
        </p:grpSpPr>
        <p:pic>
          <p:nvPicPr>
            <p:cNvPr id="8" name="Picture 7">
              <a:extLst>
                <a:ext uri="{FF2B5EF4-FFF2-40B4-BE49-F238E27FC236}">
                  <a16:creationId xmlns:a16="http://schemas.microsoft.com/office/drawing/2014/main" id="{DCE962A2-A782-4153-BB26-1FB4A0EAA5F1}"/>
                </a:ext>
              </a:extLst>
            </p:cNvPr>
            <p:cNvPicPr>
              <a:picLocks noChangeAspect="1"/>
            </p:cNvPicPr>
            <p:nvPr/>
          </p:nvPicPr>
          <p:blipFill>
            <a:blip r:embed="rId3"/>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9B8FEF2C-4DC3-435A-9B2B-6DC505F78CBF}"/>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Picture 9">
              <a:extLst>
                <a:ext uri="{FF2B5EF4-FFF2-40B4-BE49-F238E27FC236}">
                  <a16:creationId xmlns:a16="http://schemas.microsoft.com/office/drawing/2014/main" id="{2DB3D330-C90F-4C90-A319-94C1346A6574}"/>
                </a:ext>
              </a:extLst>
            </p:cNvPr>
            <p:cNvPicPr>
              <a:picLocks noChangeAspect="1"/>
            </p:cNvPicPr>
            <p:nvPr/>
          </p:nvPicPr>
          <p:blipFill rotWithShape="1">
            <a:blip r:embed="rId4" cstate="screen">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11" name="Picture 10">
              <a:extLst>
                <a:ext uri="{FF2B5EF4-FFF2-40B4-BE49-F238E27FC236}">
                  <a16:creationId xmlns:a16="http://schemas.microsoft.com/office/drawing/2014/main" id="{12E8D27F-851D-4016-A994-92C9B876186D}"/>
                </a:ext>
              </a:extLst>
            </p:cNvPr>
            <p:cNvPicPr>
              <a:picLocks noChangeAspect="1"/>
            </p:cNvPicPr>
            <p:nvPr/>
          </p:nvPicPr>
          <p:blipFill rotWithShape="1">
            <a:blip r:embed="rId6">
              <a:alphaModFix amt="15000"/>
              <a:extLst>
                <a:ext uri="{BEBA8EAE-BF5A-486C-A8C5-ECC9F3942E4B}">
                  <a14:imgProps xmlns:a14="http://schemas.microsoft.com/office/drawing/2010/main">
                    <a14:imgLayer>
                      <a14:imgEffect>
                        <a14:colorTemperature colorTemp="4700"/>
                      </a14:imgEffect>
                      <a14:imgEffect>
                        <a14:saturation sat="49000"/>
                      </a14:imgEffect>
                    </a14:imgLayer>
                  </a14:imgProps>
                </a:ext>
              </a:extLst>
            </a:blip>
            <a:srcRect b="71120"/>
            <a:stretch/>
          </p:blipFill>
          <p:spPr>
            <a:xfrm>
              <a:off x="2417576" y="5636770"/>
              <a:ext cx="5120662" cy="1221230"/>
            </a:xfrm>
            <a:prstGeom prst="rect">
              <a:avLst/>
            </a:prstGeom>
          </p:spPr>
        </p:pic>
        <p:sp>
          <p:nvSpPr>
            <p:cNvPr id="12" name="Rectangle 11">
              <a:extLst>
                <a:ext uri="{FF2B5EF4-FFF2-40B4-BE49-F238E27FC236}">
                  <a16:creationId xmlns:a16="http://schemas.microsoft.com/office/drawing/2014/main" id="{F6CAD910-EF69-497A-B352-4817C2E3C2ED}"/>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 name="Title 3"/>
          <p:cNvSpPr>
            <a:spLocks noGrp="1"/>
          </p:cNvSpPr>
          <p:nvPr>
            <p:ph type="title"/>
          </p:nvPr>
        </p:nvSpPr>
        <p:spPr/>
        <p:txBody>
          <a:bodyPr/>
          <a:lstStyle/>
          <a:p>
            <a:r>
              <a:rPr lang="en-US" dirty="0"/>
              <a:t>ArcGIS Python API</a:t>
            </a:r>
            <a:endParaRPr lang="de-CH" dirty="0"/>
          </a:p>
        </p:txBody>
      </p:sp>
      <p:sp>
        <p:nvSpPr>
          <p:cNvPr id="5" name="Text Placeholder 4"/>
          <p:cNvSpPr>
            <a:spLocks noGrp="1"/>
          </p:cNvSpPr>
          <p:nvPr>
            <p:ph type="body" sz="quarter" idx="11"/>
          </p:nvPr>
        </p:nvSpPr>
        <p:spPr/>
        <p:txBody>
          <a:bodyPr/>
          <a:lstStyle/>
          <a:p>
            <a:r>
              <a:rPr lang="en-US" dirty="0"/>
              <a:t>What is it?</a:t>
            </a:r>
            <a:endParaRPr lang="de-CH" dirty="0"/>
          </a:p>
        </p:txBody>
      </p:sp>
      <p:sp>
        <p:nvSpPr>
          <p:cNvPr id="6" name="Content Placeholder 5"/>
          <p:cNvSpPr>
            <a:spLocks noGrp="1"/>
          </p:cNvSpPr>
          <p:nvPr>
            <p:ph sz="quarter" idx="12"/>
          </p:nvPr>
        </p:nvSpPr>
        <p:spPr/>
        <p:txBody>
          <a:bodyPr/>
          <a:lstStyle/>
          <a:p>
            <a:r>
              <a:rPr lang="en-US" sz="3600" dirty="0"/>
              <a:t>Python API to your Web GIS</a:t>
            </a:r>
          </a:p>
          <a:p>
            <a:r>
              <a:rPr lang="en-US" sz="3600" dirty="0"/>
              <a:t>Powerful, modern and easy to use</a:t>
            </a:r>
          </a:p>
          <a:p>
            <a:r>
              <a:rPr lang="en-US" sz="3600" dirty="0"/>
              <a:t>Implemented using REST</a:t>
            </a:r>
          </a:p>
          <a:p>
            <a:pPr marL="0" indent="0">
              <a:buNone/>
            </a:pPr>
            <a:endParaRPr lang="en-US" sz="4800" dirty="0"/>
          </a:p>
        </p:txBody>
      </p:sp>
    </p:spTree>
    <p:extLst>
      <p:ext uri="{BB962C8B-B14F-4D97-AF65-F5344CB8AC3E}">
        <p14:creationId xmlns:p14="http://schemas.microsoft.com/office/powerpoint/2010/main" val="16771436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AD3B6785-7959-4F60-ADD7-0A297CDB2989}"/>
              </a:ext>
            </a:extLst>
          </p:cNvPr>
          <p:cNvGrpSpPr/>
          <p:nvPr/>
        </p:nvGrpSpPr>
        <p:grpSpPr>
          <a:xfrm>
            <a:off x="0" y="0"/>
            <a:ext cx="12192001" cy="6858000"/>
            <a:chOff x="0" y="0"/>
            <a:chExt cx="12192001" cy="6858000"/>
          </a:xfrm>
        </p:grpSpPr>
        <p:pic>
          <p:nvPicPr>
            <p:cNvPr id="68" name="Picture 67">
              <a:extLst>
                <a:ext uri="{FF2B5EF4-FFF2-40B4-BE49-F238E27FC236}">
                  <a16:creationId xmlns:a16="http://schemas.microsoft.com/office/drawing/2014/main" id="{8EC6DF5F-999C-4441-B7E6-7BF5F8D3585E}"/>
                </a:ext>
              </a:extLst>
            </p:cNvPr>
            <p:cNvPicPr>
              <a:picLocks noChangeAspect="1"/>
            </p:cNvPicPr>
            <p:nvPr/>
          </p:nvPicPr>
          <p:blipFill>
            <a:blip r:embed="rId3"/>
            <a:stretch>
              <a:fillRect/>
            </a:stretch>
          </p:blipFill>
          <p:spPr>
            <a:xfrm>
              <a:off x="0" y="0"/>
              <a:ext cx="12192000" cy="6858000"/>
            </a:xfrm>
            <a:prstGeom prst="rect">
              <a:avLst/>
            </a:prstGeom>
          </p:spPr>
        </p:pic>
        <p:sp>
          <p:nvSpPr>
            <p:cNvPr id="69" name="Rectangle 68">
              <a:extLst>
                <a:ext uri="{FF2B5EF4-FFF2-40B4-BE49-F238E27FC236}">
                  <a16:creationId xmlns:a16="http://schemas.microsoft.com/office/drawing/2014/main" id="{6F7E468E-B0B7-40CE-8B59-6AC69F892A4F}"/>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70" name="Picture 69">
              <a:extLst>
                <a:ext uri="{FF2B5EF4-FFF2-40B4-BE49-F238E27FC236}">
                  <a16:creationId xmlns:a16="http://schemas.microsoft.com/office/drawing/2014/main" id="{73C713B1-4DBC-4103-B99E-FE584A51E5A8}"/>
                </a:ext>
              </a:extLst>
            </p:cNvPr>
            <p:cNvPicPr>
              <a:picLocks noChangeAspect="1"/>
            </p:cNvPicPr>
            <p:nvPr/>
          </p:nvPicPr>
          <p:blipFill rotWithShape="1">
            <a:blip r:embed="rId4" cstate="screen">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71" name="Picture 70">
              <a:extLst>
                <a:ext uri="{FF2B5EF4-FFF2-40B4-BE49-F238E27FC236}">
                  <a16:creationId xmlns:a16="http://schemas.microsoft.com/office/drawing/2014/main" id="{60DA3177-7EB7-4201-8887-D360CFD112D3}"/>
                </a:ext>
              </a:extLst>
            </p:cNvPr>
            <p:cNvPicPr>
              <a:picLocks noChangeAspect="1"/>
            </p:cNvPicPr>
            <p:nvPr/>
          </p:nvPicPr>
          <p:blipFill rotWithShape="1">
            <a:blip r:embed="rId6">
              <a:alphaModFix amt="15000"/>
              <a:extLst>
                <a:ext uri="{BEBA8EAE-BF5A-486C-A8C5-ECC9F3942E4B}">
                  <a14:imgProps xmlns:a14="http://schemas.microsoft.com/office/drawing/2010/main">
                    <a14:imgLayer>
                      <a14:imgEffect>
                        <a14:colorTemperature colorTemp="4700"/>
                      </a14:imgEffect>
                      <a14:imgEffect>
                        <a14:saturation sat="49000"/>
                      </a14:imgEffect>
                    </a14:imgLayer>
                  </a14:imgProps>
                </a:ext>
              </a:extLst>
            </a:blip>
            <a:srcRect b="71120"/>
            <a:stretch/>
          </p:blipFill>
          <p:spPr>
            <a:xfrm>
              <a:off x="2417576" y="5636770"/>
              <a:ext cx="5120662" cy="1221230"/>
            </a:xfrm>
            <a:prstGeom prst="rect">
              <a:avLst/>
            </a:prstGeom>
          </p:spPr>
        </p:pic>
        <p:sp>
          <p:nvSpPr>
            <p:cNvPr id="72" name="Rectangle 71">
              <a:extLst>
                <a:ext uri="{FF2B5EF4-FFF2-40B4-BE49-F238E27FC236}">
                  <a16:creationId xmlns:a16="http://schemas.microsoft.com/office/drawing/2014/main" id="{781009ED-1B42-484B-8AA2-B2947B797164}"/>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6" name="Group 55"/>
          <p:cNvGrpSpPr/>
          <p:nvPr/>
        </p:nvGrpSpPr>
        <p:grpSpPr>
          <a:xfrm>
            <a:off x="6176585" y="-362960"/>
            <a:ext cx="6174188" cy="4336191"/>
            <a:chOff x="5257825" y="-280092"/>
            <a:chExt cx="6174188" cy="4336191"/>
          </a:xfrm>
        </p:grpSpPr>
        <p:grpSp>
          <p:nvGrpSpPr>
            <p:cNvPr id="57" name="Group 56"/>
            <p:cNvGrpSpPr/>
            <p:nvPr/>
          </p:nvGrpSpPr>
          <p:grpSpPr>
            <a:xfrm rot="11717354">
              <a:off x="5257825" y="-280092"/>
              <a:ext cx="6174188" cy="4336191"/>
              <a:chOff x="6899631" y="-911370"/>
              <a:chExt cx="6174188" cy="4336191"/>
            </a:xfrm>
          </p:grpSpPr>
          <p:sp>
            <p:nvSpPr>
              <p:cNvPr id="65" name="Isosceles Triangle 112"/>
              <p:cNvSpPr/>
              <p:nvPr/>
            </p:nvSpPr>
            <p:spPr bwMode="auto">
              <a:xfrm flipH="1" flipV="1">
                <a:off x="7374488" y="-911370"/>
                <a:ext cx="5699331" cy="3823887"/>
              </a:xfrm>
              <a:custGeom>
                <a:avLst/>
                <a:gdLst>
                  <a:gd name="connsiteX0" fmla="*/ 0 w 3317789"/>
                  <a:gd name="connsiteY0" fmla="*/ 2160780 h 2160780"/>
                  <a:gd name="connsiteX1" fmla="*/ 0 w 3317789"/>
                  <a:gd name="connsiteY1" fmla="*/ 0 h 2160780"/>
                  <a:gd name="connsiteX2" fmla="*/ 3317789 w 3317789"/>
                  <a:gd name="connsiteY2" fmla="*/ 2160780 h 2160780"/>
                  <a:gd name="connsiteX3" fmla="*/ 0 w 3317789"/>
                  <a:gd name="connsiteY3" fmla="*/ 2160780 h 2160780"/>
                  <a:gd name="connsiteX0" fmla="*/ 0 w 3317789"/>
                  <a:gd name="connsiteY0" fmla="*/ 2182678 h 2182678"/>
                  <a:gd name="connsiteX1" fmla="*/ 416025 w 3317789"/>
                  <a:gd name="connsiteY1" fmla="*/ 0 h 2182678"/>
                  <a:gd name="connsiteX2" fmla="*/ 3317789 w 3317789"/>
                  <a:gd name="connsiteY2" fmla="*/ 2182678 h 2182678"/>
                  <a:gd name="connsiteX3" fmla="*/ 0 w 3317789"/>
                  <a:gd name="connsiteY3" fmla="*/ 2182678 h 2182678"/>
                  <a:gd name="connsiteX0" fmla="*/ 0 w 3317789"/>
                  <a:gd name="connsiteY0" fmla="*/ 2292165 h 2292165"/>
                  <a:gd name="connsiteX1" fmla="*/ 1456088 w 3317789"/>
                  <a:gd name="connsiteY1" fmla="*/ 0 h 2292165"/>
                  <a:gd name="connsiteX2" fmla="*/ 3317789 w 3317789"/>
                  <a:gd name="connsiteY2" fmla="*/ 2292165 h 2292165"/>
                  <a:gd name="connsiteX3" fmla="*/ 0 w 3317789"/>
                  <a:gd name="connsiteY3" fmla="*/ 2292165 h 2292165"/>
                  <a:gd name="connsiteX0" fmla="*/ 0 w 3317789"/>
                  <a:gd name="connsiteY0" fmla="*/ 2292165 h 2292165"/>
                  <a:gd name="connsiteX1" fmla="*/ 785010 w 3317789"/>
                  <a:gd name="connsiteY1" fmla="*/ 1058732 h 2292165"/>
                  <a:gd name="connsiteX2" fmla="*/ 1456088 w 3317789"/>
                  <a:gd name="connsiteY2" fmla="*/ 0 h 2292165"/>
                  <a:gd name="connsiteX3" fmla="*/ 3317789 w 3317789"/>
                  <a:gd name="connsiteY3" fmla="*/ 2292165 h 2292165"/>
                  <a:gd name="connsiteX4" fmla="*/ 0 w 3317789"/>
                  <a:gd name="connsiteY4" fmla="*/ 2292165 h 2292165"/>
                  <a:gd name="connsiteX0" fmla="*/ 0 w 3317789"/>
                  <a:gd name="connsiteY0" fmla="*/ 2292165 h 2292165"/>
                  <a:gd name="connsiteX1" fmla="*/ 29596 w 3317789"/>
                  <a:gd name="connsiteY1" fmla="*/ 139040 h 2292165"/>
                  <a:gd name="connsiteX2" fmla="*/ 1456088 w 3317789"/>
                  <a:gd name="connsiteY2" fmla="*/ 0 h 2292165"/>
                  <a:gd name="connsiteX3" fmla="*/ 3317789 w 3317789"/>
                  <a:gd name="connsiteY3" fmla="*/ 2292165 h 2292165"/>
                  <a:gd name="connsiteX4" fmla="*/ 0 w 3317789"/>
                  <a:gd name="connsiteY4" fmla="*/ 2292165 h 2292165"/>
                  <a:gd name="connsiteX0" fmla="*/ 0 w 3366870"/>
                  <a:gd name="connsiteY0" fmla="*/ 2292165 h 2471706"/>
                  <a:gd name="connsiteX1" fmla="*/ 29596 w 3366870"/>
                  <a:gd name="connsiteY1" fmla="*/ 139040 h 2471706"/>
                  <a:gd name="connsiteX2" fmla="*/ 1456088 w 3366870"/>
                  <a:gd name="connsiteY2" fmla="*/ 0 h 2471706"/>
                  <a:gd name="connsiteX3" fmla="*/ 3366870 w 3366870"/>
                  <a:gd name="connsiteY3" fmla="*/ 2471706 h 2471706"/>
                  <a:gd name="connsiteX4" fmla="*/ 0 w 3366870"/>
                  <a:gd name="connsiteY4" fmla="*/ 2292165 h 2471706"/>
                  <a:gd name="connsiteX0" fmla="*/ 0 w 3429246"/>
                  <a:gd name="connsiteY0" fmla="*/ 2354619 h 2471706"/>
                  <a:gd name="connsiteX1" fmla="*/ 91972 w 3429246"/>
                  <a:gd name="connsiteY1" fmla="*/ 139040 h 2471706"/>
                  <a:gd name="connsiteX2" fmla="*/ 1518464 w 3429246"/>
                  <a:gd name="connsiteY2" fmla="*/ 0 h 2471706"/>
                  <a:gd name="connsiteX3" fmla="*/ 3429246 w 3429246"/>
                  <a:gd name="connsiteY3" fmla="*/ 2471706 h 2471706"/>
                  <a:gd name="connsiteX4" fmla="*/ 0 w 3429246"/>
                  <a:gd name="connsiteY4" fmla="*/ 2354619 h 2471706"/>
                  <a:gd name="connsiteX0" fmla="*/ 0 w 4108161"/>
                  <a:gd name="connsiteY0" fmla="*/ 2354619 h 2547172"/>
                  <a:gd name="connsiteX1" fmla="*/ 91972 w 4108161"/>
                  <a:gd name="connsiteY1" fmla="*/ 139040 h 2547172"/>
                  <a:gd name="connsiteX2" fmla="*/ 1518464 w 4108161"/>
                  <a:gd name="connsiteY2" fmla="*/ 0 h 2547172"/>
                  <a:gd name="connsiteX3" fmla="*/ 4108161 w 4108161"/>
                  <a:gd name="connsiteY3" fmla="*/ 2547172 h 2547172"/>
                  <a:gd name="connsiteX4" fmla="*/ 0 w 4108161"/>
                  <a:gd name="connsiteY4" fmla="*/ 2354619 h 2547172"/>
                  <a:gd name="connsiteX0" fmla="*/ 0 w 4108161"/>
                  <a:gd name="connsiteY0" fmla="*/ 2511353 h 2703906"/>
                  <a:gd name="connsiteX1" fmla="*/ 91972 w 4108161"/>
                  <a:gd name="connsiteY1" fmla="*/ 295774 h 2703906"/>
                  <a:gd name="connsiteX2" fmla="*/ 1884208 w 4108161"/>
                  <a:gd name="connsiteY2" fmla="*/ 0 h 2703906"/>
                  <a:gd name="connsiteX3" fmla="*/ 4108161 w 4108161"/>
                  <a:gd name="connsiteY3" fmla="*/ 2703906 h 2703906"/>
                  <a:gd name="connsiteX4" fmla="*/ 0 w 4108161"/>
                  <a:gd name="connsiteY4" fmla="*/ 2511353 h 2703906"/>
                  <a:gd name="connsiteX0" fmla="*/ 0 w 3410555"/>
                  <a:gd name="connsiteY0" fmla="*/ 2511353 h 2511353"/>
                  <a:gd name="connsiteX1" fmla="*/ 91972 w 3410555"/>
                  <a:gd name="connsiteY1" fmla="*/ 295774 h 2511353"/>
                  <a:gd name="connsiteX2" fmla="*/ 1884208 w 3410555"/>
                  <a:gd name="connsiteY2" fmla="*/ 0 h 2511353"/>
                  <a:gd name="connsiteX3" fmla="*/ 3410555 w 3410555"/>
                  <a:gd name="connsiteY3" fmla="*/ 1895770 h 2511353"/>
                  <a:gd name="connsiteX4" fmla="*/ 0 w 3410555"/>
                  <a:gd name="connsiteY4" fmla="*/ 2511353 h 2511353"/>
                  <a:gd name="connsiteX0" fmla="*/ 0 w 3412301"/>
                  <a:gd name="connsiteY0" fmla="*/ 2795592 h 2795592"/>
                  <a:gd name="connsiteX1" fmla="*/ 93718 w 3412301"/>
                  <a:gd name="connsiteY1" fmla="*/ 295774 h 2795592"/>
                  <a:gd name="connsiteX2" fmla="*/ 1885954 w 3412301"/>
                  <a:gd name="connsiteY2" fmla="*/ 0 h 2795592"/>
                  <a:gd name="connsiteX3" fmla="*/ 3412301 w 3412301"/>
                  <a:gd name="connsiteY3" fmla="*/ 1895770 h 2795592"/>
                  <a:gd name="connsiteX4" fmla="*/ 0 w 3412301"/>
                  <a:gd name="connsiteY4" fmla="*/ 2795592 h 2795592"/>
                  <a:gd name="connsiteX0" fmla="*/ 0 w 3360714"/>
                  <a:gd name="connsiteY0" fmla="*/ 2795592 h 2795592"/>
                  <a:gd name="connsiteX1" fmla="*/ 93718 w 3360714"/>
                  <a:gd name="connsiteY1" fmla="*/ 295774 h 2795592"/>
                  <a:gd name="connsiteX2" fmla="*/ 1885954 w 3360714"/>
                  <a:gd name="connsiteY2" fmla="*/ 0 h 2795592"/>
                  <a:gd name="connsiteX3" fmla="*/ 3360714 w 3360714"/>
                  <a:gd name="connsiteY3" fmla="*/ 2329838 h 2795592"/>
                  <a:gd name="connsiteX4" fmla="*/ 0 w 3360714"/>
                  <a:gd name="connsiteY4" fmla="*/ 2795592 h 279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714" h="2795592">
                    <a:moveTo>
                      <a:pt x="0" y="2795592"/>
                    </a:moveTo>
                    <a:lnTo>
                      <a:pt x="93718" y="295774"/>
                    </a:lnTo>
                    <a:lnTo>
                      <a:pt x="1885954" y="0"/>
                    </a:lnTo>
                    <a:lnTo>
                      <a:pt x="3360714" y="2329838"/>
                    </a:lnTo>
                    <a:lnTo>
                      <a:pt x="0" y="2795592"/>
                    </a:lnTo>
                    <a:close/>
                  </a:path>
                </a:pathLst>
              </a:custGeom>
              <a:gradFill flip="none" rotWithShape="1">
                <a:gsLst>
                  <a:gs pos="12000">
                    <a:srgbClr val="8F52E2"/>
                  </a:gs>
                  <a:gs pos="100000">
                    <a:srgbClr val="8F52E2">
                      <a:alpha val="15000"/>
                    </a:srgbClr>
                  </a:gs>
                </a:gsLst>
                <a:lin ang="194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sp>
            <p:nvSpPr>
              <p:cNvPr id="66" name="Isosceles Triangle 120"/>
              <p:cNvSpPr/>
              <p:nvPr/>
            </p:nvSpPr>
            <p:spPr bwMode="auto">
              <a:xfrm flipH="1" flipV="1">
                <a:off x="6899631" y="-321902"/>
                <a:ext cx="4300137" cy="3746723"/>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1020164"/>
                  <a:gd name="connsiteY0" fmla="*/ 0 h 1259102"/>
                  <a:gd name="connsiteX1" fmla="*/ 913617 w 1020164"/>
                  <a:gd name="connsiteY1" fmla="*/ 100300 h 1259102"/>
                  <a:gd name="connsiteX2" fmla="*/ 0 w 1020164"/>
                  <a:gd name="connsiteY2" fmla="*/ 238939 h 1259102"/>
                  <a:gd name="connsiteX3" fmla="*/ 1020164 w 1020164"/>
                  <a:gd name="connsiteY3" fmla="*/ 1259102 h 1259102"/>
                  <a:gd name="connsiteX4" fmla="*/ 821102 w 1020164"/>
                  <a:gd name="connsiteY4" fmla="*/ 0 h 1259102"/>
                  <a:gd name="connsiteX0" fmla="*/ 822268 w 1021330"/>
                  <a:gd name="connsiteY0" fmla="*/ 64072 h 1323174"/>
                  <a:gd name="connsiteX1" fmla="*/ 1166 w 1021330"/>
                  <a:gd name="connsiteY1" fmla="*/ 303011 h 1323174"/>
                  <a:gd name="connsiteX2" fmla="*/ 1021330 w 1021330"/>
                  <a:gd name="connsiteY2" fmla="*/ 1323174 h 1323174"/>
                  <a:gd name="connsiteX3" fmla="*/ 822268 w 1021330"/>
                  <a:gd name="connsiteY3" fmla="*/ 64072 h 1323174"/>
                  <a:gd name="connsiteX0" fmla="*/ 822855 w 1021917"/>
                  <a:gd name="connsiteY0" fmla="*/ 0 h 1259102"/>
                  <a:gd name="connsiteX1" fmla="*/ 1753 w 1021917"/>
                  <a:gd name="connsiteY1" fmla="*/ 238939 h 1259102"/>
                  <a:gd name="connsiteX2" fmla="*/ 1021917 w 1021917"/>
                  <a:gd name="connsiteY2" fmla="*/ 1259102 h 1259102"/>
                  <a:gd name="connsiteX3" fmla="*/ 822855 w 1021917"/>
                  <a:gd name="connsiteY3" fmla="*/ 0 h 1259102"/>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71672 w 1020164"/>
                  <a:gd name="connsiteY0" fmla="*/ 0 h 1208951"/>
                  <a:gd name="connsiteX1" fmla="*/ 0 w 1020164"/>
                  <a:gd name="connsiteY1" fmla="*/ 188788 h 1208951"/>
                  <a:gd name="connsiteX2" fmla="*/ 1020164 w 1020164"/>
                  <a:gd name="connsiteY2" fmla="*/ 1208951 h 1208951"/>
                  <a:gd name="connsiteX3" fmla="*/ 871672 w 1020164"/>
                  <a:gd name="connsiteY3" fmla="*/ 0 h 1208951"/>
                  <a:gd name="connsiteX0" fmla="*/ 902576 w 1020164"/>
                  <a:gd name="connsiteY0" fmla="*/ 0 h 1303849"/>
                  <a:gd name="connsiteX1" fmla="*/ 0 w 1020164"/>
                  <a:gd name="connsiteY1" fmla="*/ 283686 h 1303849"/>
                  <a:gd name="connsiteX2" fmla="*/ 1020164 w 1020164"/>
                  <a:gd name="connsiteY2" fmla="*/ 1303849 h 1303849"/>
                  <a:gd name="connsiteX3" fmla="*/ 902576 w 1020164"/>
                  <a:gd name="connsiteY3" fmla="*/ 0 h 1303849"/>
                  <a:gd name="connsiteX0" fmla="*/ 916623 w 1020164"/>
                  <a:gd name="connsiteY0" fmla="*/ 0 h 1101112"/>
                  <a:gd name="connsiteX1" fmla="*/ 0 w 1020164"/>
                  <a:gd name="connsiteY1" fmla="*/ 80949 h 1101112"/>
                  <a:gd name="connsiteX2" fmla="*/ 1020164 w 1020164"/>
                  <a:gd name="connsiteY2" fmla="*/ 1101112 h 1101112"/>
                  <a:gd name="connsiteX3" fmla="*/ 916623 w 1020164"/>
                  <a:gd name="connsiteY3" fmla="*/ 0 h 1101112"/>
                  <a:gd name="connsiteX0" fmla="*/ 919432 w 1020164"/>
                  <a:gd name="connsiteY0" fmla="*/ 0 h 1144247"/>
                  <a:gd name="connsiteX1" fmla="*/ 0 w 1020164"/>
                  <a:gd name="connsiteY1" fmla="*/ 124084 h 1144247"/>
                  <a:gd name="connsiteX2" fmla="*/ 1020164 w 1020164"/>
                  <a:gd name="connsiteY2" fmla="*/ 1144247 h 1144247"/>
                  <a:gd name="connsiteX3" fmla="*/ 919432 w 1020164"/>
                  <a:gd name="connsiteY3" fmla="*/ 0 h 1144247"/>
                  <a:gd name="connsiteX0" fmla="*/ 919432 w 1142740"/>
                  <a:gd name="connsiteY0" fmla="*/ 0 h 1264280"/>
                  <a:gd name="connsiteX1" fmla="*/ 0 w 1142740"/>
                  <a:gd name="connsiteY1" fmla="*/ 124084 h 1264280"/>
                  <a:gd name="connsiteX2" fmla="*/ 1142740 w 1142740"/>
                  <a:gd name="connsiteY2" fmla="*/ 1264280 h 1264280"/>
                  <a:gd name="connsiteX3" fmla="*/ 919432 w 1142740"/>
                  <a:gd name="connsiteY3" fmla="*/ 0 h 1264280"/>
                  <a:gd name="connsiteX0" fmla="*/ 1123094 w 1142740"/>
                  <a:gd name="connsiteY0" fmla="*/ 0 h 1414071"/>
                  <a:gd name="connsiteX1" fmla="*/ 0 w 1142740"/>
                  <a:gd name="connsiteY1" fmla="*/ 273875 h 1414071"/>
                  <a:gd name="connsiteX2" fmla="*/ 1142740 w 1142740"/>
                  <a:gd name="connsiteY2" fmla="*/ 1414071 h 1414071"/>
                  <a:gd name="connsiteX3" fmla="*/ 1123094 w 1142740"/>
                  <a:gd name="connsiteY3" fmla="*/ 0 h 1414071"/>
                  <a:gd name="connsiteX0" fmla="*/ 1123094 w 1123094"/>
                  <a:gd name="connsiteY0" fmla="*/ 0 h 1056028"/>
                  <a:gd name="connsiteX1" fmla="*/ 0 w 1123094"/>
                  <a:gd name="connsiteY1" fmla="*/ 273875 h 1056028"/>
                  <a:gd name="connsiteX2" fmla="*/ 1012688 w 1123094"/>
                  <a:gd name="connsiteY2" fmla="*/ 1056028 h 1056028"/>
                  <a:gd name="connsiteX3" fmla="*/ 1123094 w 1123094"/>
                  <a:gd name="connsiteY3" fmla="*/ 0 h 1056028"/>
                  <a:gd name="connsiteX0" fmla="*/ 1105036 w 1105036"/>
                  <a:gd name="connsiteY0" fmla="*/ 0 h 1177060"/>
                  <a:gd name="connsiteX1" fmla="*/ 0 w 1105036"/>
                  <a:gd name="connsiteY1" fmla="*/ 394907 h 1177060"/>
                  <a:gd name="connsiteX2" fmla="*/ 1012688 w 1105036"/>
                  <a:gd name="connsiteY2" fmla="*/ 1177060 h 1177060"/>
                  <a:gd name="connsiteX3" fmla="*/ 1105036 w 1105036"/>
                  <a:gd name="connsiteY3" fmla="*/ 0 h 1177060"/>
                  <a:gd name="connsiteX0" fmla="*/ 1124566 w 1124566"/>
                  <a:gd name="connsiteY0" fmla="*/ 0 h 1067363"/>
                  <a:gd name="connsiteX1" fmla="*/ 0 w 1124566"/>
                  <a:gd name="connsiteY1" fmla="*/ 285210 h 1067363"/>
                  <a:gd name="connsiteX2" fmla="*/ 1012688 w 1124566"/>
                  <a:gd name="connsiteY2" fmla="*/ 1067363 h 1067363"/>
                  <a:gd name="connsiteX3" fmla="*/ 1124566 w 1124566"/>
                  <a:gd name="connsiteY3" fmla="*/ 0 h 1067363"/>
                  <a:gd name="connsiteX0" fmla="*/ 1124566 w 1124566"/>
                  <a:gd name="connsiteY0" fmla="*/ 0 h 1265949"/>
                  <a:gd name="connsiteX1" fmla="*/ 0 w 1124566"/>
                  <a:gd name="connsiteY1" fmla="*/ 285210 h 1265949"/>
                  <a:gd name="connsiteX2" fmla="*/ 999186 w 1124566"/>
                  <a:gd name="connsiteY2" fmla="*/ 1265949 h 1265949"/>
                  <a:gd name="connsiteX3" fmla="*/ 1124566 w 1124566"/>
                  <a:gd name="connsiteY3" fmla="*/ 0 h 1265949"/>
                </a:gdLst>
                <a:ahLst/>
                <a:cxnLst>
                  <a:cxn ang="0">
                    <a:pos x="connsiteX0" y="connsiteY0"/>
                  </a:cxn>
                  <a:cxn ang="0">
                    <a:pos x="connsiteX1" y="connsiteY1"/>
                  </a:cxn>
                  <a:cxn ang="0">
                    <a:pos x="connsiteX2" y="connsiteY2"/>
                  </a:cxn>
                  <a:cxn ang="0">
                    <a:pos x="connsiteX3" y="connsiteY3"/>
                  </a:cxn>
                </a:cxnLst>
                <a:rect l="l" t="t" r="r" b="b"/>
                <a:pathLst>
                  <a:path w="1124566" h="1265949">
                    <a:moveTo>
                      <a:pt x="1124566" y="0"/>
                    </a:moveTo>
                    <a:lnTo>
                      <a:pt x="0" y="285210"/>
                    </a:lnTo>
                    <a:lnTo>
                      <a:pt x="999186" y="1265949"/>
                    </a:lnTo>
                    <a:lnTo>
                      <a:pt x="1124566" y="0"/>
                    </a:lnTo>
                    <a:close/>
                  </a:path>
                </a:pathLst>
              </a:custGeom>
              <a:gradFill flip="none" rotWithShape="1">
                <a:gsLst>
                  <a:gs pos="12000">
                    <a:srgbClr val="8F52E2">
                      <a:lumMod val="0"/>
                    </a:srgbClr>
                  </a:gs>
                  <a:gs pos="100000">
                    <a:srgbClr val="8F52E2">
                      <a:alpha val="15000"/>
                    </a:srgbClr>
                  </a:gs>
                </a:gsLst>
                <a:lin ang="194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grpSp>
        <p:sp>
          <p:nvSpPr>
            <p:cNvPr id="58" name="TextBox 51"/>
            <p:cNvSpPr txBox="1"/>
            <p:nvPr/>
          </p:nvSpPr>
          <p:spPr>
            <a:xfrm>
              <a:off x="8813591" y="248574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Data Scientists</a:t>
              </a:r>
            </a:p>
          </p:txBody>
        </p:sp>
        <p:sp>
          <p:nvSpPr>
            <p:cNvPr id="59" name="TextBox 59"/>
            <p:cNvSpPr txBox="1"/>
            <p:nvPr/>
          </p:nvSpPr>
          <p:spPr>
            <a:xfrm>
              <a:off x="7931478" y="477818"/>
              <a:ext cx="951515"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00">
                      <a:alpha val="70000"/>
                    </a:srgbClr>
                  </a:solidFill>
                  <a:effectLst/>
                  <a:uLnTx/>
                  <a:uFillTx/>
                  <a:latin typeface="+mn-lt"/>
                  <a:ea typeface="+mn-ea"/>
                  <a:cs typeface="+mn-cs"/>
                </a:rPr>
                <a:t>Big Data</a:t>
              </a:r>
            </a:p>
          </p:txBody>
        </p:sp>
        <p:sp>
          <p:nvSpPr>
            <p:cNvPr id="60" name="TextBox 60"/>
            <p:cNvSpPr txBox="1"/>
            <p:nvPr/>
          </p:nvSpPr>
          <p:spPr>
            <a:xfrm>
              <a:off x="9397260" y="2022879"/>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4">
                      <a:lumMod val="40000"/>
                      <a:lumOff val="60000"/>
                      <a:alpha val="90000"/>
                    </a:schemeClr>
                  </a:solidFill>
                  <a:effectLst/>
                  <a:uLnTx/>
                  <a:uFillTx/>
                  <a:latin typeface="+mn-lt"/>
                  <a:ea typeface="+mn-ea"/>
                  <a:cs typeface="+mn-cs"/>
                </a:rPr>
                <a:t>Feature Analytics</a:t>
              </a:r>
            </a:p>
          </p:txBody>
        </p:sp>
        <p:sp>
          <p:nvSpPr>
            <p:cNvPr id="61" name="TextBox 64"/>
            <p:cNvSpPr txBox="1"/>
            <p:nvPr/>
          </p:nvSpPr>
          <p:spPr>
            <a:xfrm>
              <a:off x="9662904" y="982156"/>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5">
                      <a:alpha val="90000"/>
                    </a:schemeClr>
                  </a:solidFill>
                  <a:effectLst/>
                  <a:uLnTx/>
                  <a:uFillTx/>
                  <a:latin typeface="+mn-lt"/>
                  <a:ea typeface="+mn-ea"/>
                  <a:cs typeface="+mn-cs"/>
                </a:rPr>
                <a:t>Raster Analytics</a:t>
              </a:r>
            </a:p>
          </p:txBody>
        </p:sp>
        <p:pic>
          <p:nvPicPr>
            <p:cNvPr id="62" name="Picture 61"/>
            <p:cNvPicPr>
              <a:picLocks noChangeAspect="1"/>
            </p:cNvPicPr>
            <p:nvPr/>
          </p:nvPicPr>
          <p:blipFill>
            <a:blip r:embed="rId7"/>
            <a:stretch>
              <a:fillRect/>
            </a:stretch>
          </p:blipFill>
          <p:spPr>
            <a:xfrm>
              <a:off x="7959376" y="904663"/>
              <a:ext cx="895720" cy="1970583"/>
            </a:xfrm>
            <a:prstGeom prst="rect">
              <a:avLst/>
            </a:prstGeom>
          </p:spPr>
        </p:pic>
        <p:sp>
          <p:nvSpPr>
            <p:cNvPr id="63" name="Rectangle 62"/>
            <p:cNvSpPr/>
            <p:nvPr/>
          </p:nvSpPr>
          <p:spPr bwMode="auto">
            <a:xfrm>
              <a:off x="9803530" y="1434934"/>
              <a:ext cx="927317" cy="473247"/>
            </a:xfrm>
            <a:prstGeom prst="rect">
              <a:avLst/>
            </a:prstGeom>
            <a:blipFill>
              <a:blip r:embed="rId8"/>
              <a:stretch>
                <a:fillRect/>
              </a:stretch>
            </a:blip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pic>
          <p:nvPicPr>
            <p:cNvPr id="64" name="Picture 63"/>
            <p:cNvPicPr>
              <a:picLocks noChangeAspect="1"/>
            </p:cNvPicPr>
            <p:nvPr/>
          </p:nvPicPr>
          <p:blipFill>
            <a:blip r:embed="rId9"/>
            <a:stretch>
              <a:fillRect/>
            </a:stretch>
          </p:blipFill>
          <p:spPr>
            <a:xfrm>
              <a:off x="8646924" y="1130642"/>
              <a:ext cx="1109388" cy="1005265"/>
            </a:xfrm>
            <a:prstGeom prst="rect">
              <a:avLst/>
            </a:prstGeom>
          </p:spPr>
        </p:pic>
      </p:grpSp>
      <p:grpSp>
        <p:nvGrpSpPr>
          <p:cNvPr id="48" name="Group 47"/>
          <p:cNvGrpSpPr/>
          <p:nvPr/>
        </p:nvGrpSpPr>
        <p:grpSpPr>
          <a:xfrm>
            <a:off x="5902686" y="193837"/>
            <a:ext cx="4257817" cy="4144456"/>
            <a:chOff x="5428480" y="193837"/>
            <a:chExt cx="4257817" cy="4144456"/>
          </a:xfrm>
        </p:grpSpPr>
        <p:grpSp>
          <p:nvGrpSpPr>
            <p:cNvPr id="49" name="Group 48"/>
            <p:cNvGrpSpPr/>
            <p:nvPr/>
          </p:nvGrpSpPr>
          <p:grpSpPr>
            <a:xfrm>
              <a:off x="5428480" y="193837"/>
              <a:ext cx="4257817" cy="4144456"/>
              <a:chOff x="5428480" y="193837"/>
              <a:chExt cx="4257817" cy="4144456"/>
            </a:xfrm>
          </p:grpSpPr>
          <p:sp>
            <p:nvSpPr>
              <p:cNvPr id="54" name="Isosceles Triangle 120"/>
              <p:cNvSpPr/>
              <p:nvPr/>
            </p:nvSpPr>
            <p:spPr bwMode="auto">
              <a:xfrm>
                <a:off x="5428480" y="951513"/>
                <a:ext cx="4257817" cy="2511850"/>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1833760 w 1984050"/>
                  <a:gd name="connsiteY0" fmla="*/ 0 h 4542467"/>
                  <a:gd name="connsiteX1" fmla="*/ 897728 w 1984050"/>
                  <a:gd name="connsiteY1" fmla="*/ 1099484 h 4542467"/>
                  <a:gd name="connsiteX2" fmla="*/ 0 w 1984050"/>
                  <a:gd name="connsiteY2" fmla="*/ 2211643 h 4542467"/>
                  <a:gd name="connsiteX3" fmla="*/ 1984050 w 1984050"/>
                  <a:gd name="connsiteY3" fmla="*/ 4542467 h 4542467"/>
                  <a:gd name="connsiteX4" fmla="*/ 1833760 w 1984050"/>
                  <a:gd name="connsiteY4" fmla="*/ 0 h 4542467"/>
                  <a:gd name="connsiteX0" fmla="*/ 2347517 w 2497807"/>
                  <a:gd name="connsiteY0" fmla="*/ 376652 h 4919119"/>
                  <a:gd name="connsiteX1" fmla="*/ 0 w 2497807"/>
                  <a:gd name="connsiteY1" fmla="*/ 0 h 4919119"/>
                  <a:gd name="connsiteX2" fmla="*/ 513757 w 2497807"/>
                  <a:gd name="connsiteY2" fmla="*/ 2588295 h 4919119"/>
                  <a:gd name="connsiteX3" fmla="*/ 2497807 w 2497807"/>
                  <a:gd name="connsiteY3" fmla="*/ 4919119 h 4919119"/>
                  <a:gd name="connsiteX4" fmla="*/ 2347517 w 2497807"/>
                  <a:gd name="connsiteY4" fmla="*/ 376652 h 4919119"/>
                  <a:gd name="connsiteX0" fmla="*/ 2416372 w 2566662"/>
                  <a:gd name="connsiteY0" fmla="*/ 376652 h 4919119"/>
                  <a:gd name="connsiteX1" fmla="*/ 68855 w 2566662"/>
                  <a:gd name="connsiteY1" fmla="*/ 0 h 4919119"/>
                  <a:gd name="connsiteX2" fmla="*/ 0 w 2566662"/>
                  <a:gd name="connsiteY2" fmla="*/ 2917680 h 4919119"/>
                  <a:gd name="connsiteX3" fmla="*/ 2566662 w 2566662"/>
                  <a:gd name="connsiteY3" fmla="*/ 4919119 h 4919119"/>
                  <a:gd name="connsiteX4" fmla="*/ 2416372 w 2566662"/>
                  <a:gd name="connsiteY4" fmla="*/ 376652 h 4919119"/>
                  <a:gd name="connsiteX0" fmla="*/ 2416372 w 2566662"/>
                  <a:gd name="connsiteY0" fmla="*/ 376652 h 4919119"/>
                  <a:gd name="connsiteX1" fmla="*/ 1113955 w 2566662"/>
                  <a:gd name="connsiteY1" fmla="*/ 158596 h 4919119"/>
                  <a:gd name="connsiteX2" fmla="*/ 68855 w 2566662"/>
                  <a:gd name="connsiteY2" fmla="*/ 0 h 4919119"/>
                  <a:gd name="connsiteX3" fmla="*/ 0 w 2566662"/>
                  <a:gd name="connsiteY3" fmla="*/ 2917680 h 4919119"/>
                  <a:gd name="connsiteX4" fmla="*/ 2566662 w 2566662"/>
                  <a:gd name="connsiteY4" fmla="*/ 4919119 h 4919119"/>
                  <a:gd name="connsiteX5" fmla="*/ 2416372 w 2566662"/>
                  <a:gd name="connsiteY5" fmla="*/ 376652 h 4919119"/>
                  <a:gd name="connsiteX0" fmla="*/ 2416372 w 2566662"/>
                  <a:gd name="connsiteY0" fmla="*/ 376652 h 4919119"/>
                  <a:gd name="connsiteX1" fmla="*/ 1059898 w 2566662"/>
                  <a:gd name="connsiteY1" fmla="*/ 2012915 h 4919119"/>
                  <a:gd name="connsiteX2" fmla="*/ 68855 w 2566662"/>
                  <a:gd name="connsiteY2" fmla="*/ 0 h 4919119"/>
                  <a:gd name="connsiteX3" fmla="*/ 0 w 2566662"/>
                  <a:gd name="connsiteY3" fmla="*/ 2917680 h 4919119"/>
                  <a:gd name="connsiteX4" fmla="*/ 2566662 w 2566662"/>
                  <a:gd name="connsiteY4" fmla="*/ 4919119 h 4919119"/>
                  <a:gd name="connsiteX5" fmla="*/ 2416372 w 2566662"/>
                  <a:gd name="connsiteY5" fmla="*/ 376652 h 4919119"/>
                  <a:gd name="connsiteX0" fmla="*/ 2470429 w 2566662"/>
                  <a:gd name="connsiteY0" fmla="*/ 962226 h 4919119"/>
                  <a:gd name="connsiteX1" fmla="*/ 1059898 w 2566662"/>
                  <a:gd name="connsiteY1" fmla="*/ 2012915 h 4919119"/>
                  <a:gd name="connsiteX2" fmla="*/ 68855 w 2566662"/>
                  <a:gd name="connsiteY2" fmla="*/ 0 h 4919119"/>
                  <a:gd name="connsiteX3" fmla="*/ 0 w 2566662"/>
                  <a:gd name="connsiteY3" fmla="*/ 2917680 h 4919119"/>
                  <a:gd name="connsiteX4" fmla="*/ 2566662 w 2566662"/>
                  <a:gd name="connsiteY4" fmla="*/ 4919119 h 4919119"/>
                  <a:gd name="connsiteX5" fmla="*/ 2470429 w 2566662"/>
                  <a:gd name="connsiteY5" fmla="*/ 962226 h 4919119"/>
                  <a:gd name="connsiteX0" fmla="*/ 2470429 w 2470429"/>
                  <a:gd name="connsiteY0" fmla="*/ 962226 h 3186794"/>
                  <a:gd name="connsiteX1" fmla="*/ 1059898 w 2470429"/>
                  <a:gd name="connsiteY1" fmla="*/ 2012915 h 3186794"/>
                  <a:gd name="connsiteX2" fmla="*/ 68855 w 2470429"/>
                  <a:gd name="connsiteY2" fmla="*/ 0 h 3186794"/>
                  <a:gd name="connsiteX3" fmla="*/ 0 w 2470429"/>
                  <a:gd name="connsiteY3" fmla="*/ 2917680 h 3186794"/>
                  <a:gd name="connsiteX4" fmla="*/ 2452542 w 2470429"/>
                  <a:gd name="connsiteY4" fmla="*/ 3186794 h 3186794"/>
                  <a:gd name="connsiteX5" fmla="*/ 2470429 w 2470429"/>
                  <a:gd name="connsiteY5" fmla="*/ 962226 h 3186794"/>
                  <a:gd name="connsiteX0" fmla="*/ 2470429 w 2470429"/>
                  <a:gd name="connsiteY0" fmla="*/ 962226 h 3186794"/>
                  <a:gd name="connsiteX1" fmla="*/ 1059898 w 2470429"/>
                  <a:gd name="connsiteY1" fmla="*/ 2012915 h 3186794"/>
                  <a:gd name="connsiteX2" fmla="*/ 68855 w 2470429"/>
                  <a:gd name="connsiteY2" fmla="*/ 0 h 3186794"/>
                  <a:gd name="connsiteX3" fmla="*/ 0 w 2470429"/>
                  <a:gd name="connsiteY3" fmla="*/ 2917680 h 3186794"/>
                  <a:gd name="connsiteX4" fmla="*/ 753576 w 2470429"/>
                  <a:gd name="connsiteY4" fmla="*/ 2988871 h 3186794"/>
                  <a:gd name="connsiteX5" fmla="*/ 2452542 w 2470429"/>
                  <a:gd name="connsiteY5" fmla="*/ 3186794 h 3186794"/>
                  <a:gd name="connsiteX6" fmla="*/ 2470429 w 2470429"/>
                  <a:gd name="connsiteY6" fmla="*/ 962226 h 3186794"/>
                  <a:gd name="connsiteX0" fmla="*/ 2470429 w 2470429"/>
                  <a:gd name="connsiteY0" fmla="*/ 962226 h 3379253"/>
                  <a:gd name="connsiteX1" fmla="*/ 1059898 w 2470429"/>
                  <a:gd name="connsiteY1" fmla="*/ 2012915 h 3379253"/>
                  <a:gd name="connsiteX2" fmla="*/ 68855 w 2470429"/>
                  <a:gd name="connsiteY2" fmla="*/ 0 h 3379253"/>
                  <a:gd name="connsiteX3" fmla="*/ 0 w 2470429"/>
                  <a:gd name="connsiteY3" fmla="*/ 2917680 h 3379253"/>
                  <a:gd name="connsiteX4" fmla="*/ 273071 w 2470429"/>
                  <a:gd name="connsiteY4" fmla="*/ 3379253 h 3379253"/>
                  <a:gd name="connsiteX5" fmla="*/ 2452542 w 2470429"/>
                  <a:gd name="connsiteY5" fmla="*/ 3186794 h 3379253"/>
                  <a:gd name="connsiteX6" fmla="*/ 2470429 w 2470429"/>
                  <a:gd name="connsiteY6" fmla="*/ 962226 h 3379253"/>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3413553 w 3431440"/>
                  <a:gd name="connsiteY5" fmla="*/ 3186794 h 4186424"/>
                  <a:gd name="connsiteX6" fmla="*/ 3431440 w 3431440"/>
                  <a:gd name="connsiteY6"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149994 w 3431440"/>
                  <a:gd name="connsiteY5" fmla="*/ 3110866 h 4186424"/>
                  <a:gd name="connsiteX6" fmla="*/ 3413553 w 3431440"/>
                  <a:gd name="connsiteY6" fmla="*/ 3186794 h 4186424"/>
                  <a:gd name="connsiteX7" fmla="*/ 3431440 w 3431440"/>
                  <a:gd name="connsiteY7"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149994 w 3431440"/>
                  <a:gd name="connsiteY5" fmla="*/ 3110866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558423 w 3431440"/>
                  <a:gd name="connsiteY5" fmla="*/ 3232862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558423 w 3431440"/>
                  <a:gd name="connsiteY5" fmla="*/ 3232862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486347 w 3431440"/>
                  <a:gd name="connsiteY5" fmla="*/ 3428053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486347 w 3431440"/>
                  <a:gd name="connsiteY5" fmla="*/ 3428053 h 4186424"/>
                  <a:gd name="connsiteX6" fmla="*/ 1948833 w 3431440"/>
                  <a:gd name="connsiteY6" fmla="*/ 3611044 h 4186424"/>
                  <a:gd name="connsiteX7" fmla="*/ 3413553 w 3431440"/>
                  <a:gd name="connsiteY7" fmla="*/ 3186794 h 4186424"/>
                  <a:gd name="connsiteX8" fmla="*/ 3431440 w 3431440"/>
                  <a:gd name="connsiteY8" fmla="*/ 962226 h 4186424"/>
                  <a:gd name="connsiteX0" fmla="*/ 3695718 w 3695718"/>
                  <a:gd name="connsiteY0" fmla="*/ 108263 h 4186424"/>
                  <a:gd name="connsiteX1" fmla="*/ 2020909 w 3695718"/>
                  <a:gd name="connsiteY1" fmla="*/ 2012915 h 4186424"/>
                  <a:gd name="connsiteX2" fmla="*/ 1029866 w 3695718"/>
                  <a:gd name="connsiteY2" fmla="*/ 0 h 4186424"/>
                  <a:gd name="connsiteX3" fmla="*/ 0 w 3695718"/>
                  <a:gd name="connsiteY3" fmla="*/ 4186424 h 4186424"/>
                  <a:gd name="connsiteX4" fmla="*/ 1168012 w 3695718"/>
                  <a:gd name="connsiteY4" fmla="*/ 3147464 h 4186424"/>
                  <a:gd name="connsiteX5" fmla="*/ 1486347 w 3695718"/>
                  <a:gd name="connsiteY5" fmla="*/ 3428053 h 4186424"/>
                  <a:gd name="connsiteX6" fmla="*/ 1948833 w 3695718"/>
                  <a:gd name="connsiteY6" fmla="*/ 3611044 h 4186424"/>
                  <a:gd name="connsiteX7" fmla="*/ 3413553 w 3695718"/>
                  <a:gd name="connsiteY7" fmla="*/ 3186794 h 4186424"/>
                  <a:gd name="connsiteX8" fmla="*/ 3695718 w 3695718"/>
                  <a:gd name="connsiteY8" fmla="*/ 108263 h 4186424"/>
                  <a:gd name="connsiteX0" fmla="*/ 3789033 w 3789033"/>
                  <a:gd name="connsiteY0" fmla="*/ 0 h 4078161"/>
                  <a:gd name="connsiteX1" fmla="*/ 2114224 w 3789033"/>
                  <a:gd name="connsiteY1" fmla="*/ 1904652 h 4078161"/>
                  <a:gd name="connsiteX2" fmla="*/ 0 w 3789033"/>
                  <a:gd name="connsiteY2" fmla="*/ 660303 h 4078161"/>
                  <a:gd name="connsiteX3" fmla="*/ 93315 w 3789033"/>
                  <a:gd name="connsiteY3" fmla="*/ 4078161 h 4078161"/>
                  <a:gd name="connsiteX4" fmla="*/ 1261327 w 3789033"/>
                  <a:gd name="connsiteY4" fmla="*/ 3039201 h 4078161"/>
                  <a:gd name="connsiteX5" fmla="*/ 1579662 w 3789033"/>
                  <a:gd name="connsiteY5" fmla="*/ 3319790 h 4078161"/>
                  <a:gd name="connsiteX6" fmla="*/ 2042148 w 3789033"/>
                  <a:gd name="connsiteY6" fmla="*/ 3502781 h 4078161"/>
                  <a:gd name="connsiteX7" fmla="*/ 3506868 w 3789033"/>
                  <a:gd name="connsiteY7" fmla="*/ 3078531 h 4078161"/>
                  <a:gd name="connsiteX8" fmla="*/ 3789033 w 3789033"/>
                  <a:gd name="connsiteY8" fmla="*/ 0 h 4078161"/>
                  <a:gd name="connsiteX0" fmla="*/ 4032071 w 4032071"/>
                  <a:gd name="connsiteY0" fmla="*/ 0 h 3502844"/>
                  <a:gd name="connsiteX1" fmla="*/ 2357262 w 4032071"/>
                  <a:gd name="connsiteY1" fmla="*/ 1904652 h 3502844"/>
                  <a:gd name="connsiteX2" fmla="*/ 243038 w 4032071"/>
                  <a:gd name="connsiteY2" fmla="*/ 660303 h 3502844"/>
                  <a:gd name="connsiteX3" fmla="*/ 0 w 4032071"/>
                  <a:gd name="connsiteY3" fmla="*/ 2602025 h 3502844"/>
                  <a:gd name="connsiteX4" fmla="*/ 1504365 w 4032071"/>
                  <a:gd name="connsiteY4" fmla="*/ 3039201 h 3502844"/>
                  <a:gd name="connsiteX5" fmla="*/ 1822700 w 4032071"/>
                  <a:gd name="connsiteY5" fmla="*/ 3319790 h 3502844"/>
                  <a:gd name="connsiteX6" fmla="*/ 2285186 w 4032071"/>
                  <a:gd name="connsiteY6" fmla="*/ 3502781 h 3502844"/>
                  <a:gd name="connsiteX7" fmla="*/ 3749906 w 4032071"/>
                  <a:gd name="connsiteY7" fmla="*/ 3078531 h 3502844"/>
                  <a:gd name="connsiteX8" fmla="*/ 4032071 w 4032071"/>
                  <a:gd name="connsiteY8" fmla="*/ 0 h 3502844"/>
                  <a:gd name="connsiteX0" fmla="*/ 3911945 w 3911945"/>
                  <a:gd name="connsiteY0" fmla="*/ 0 h 3502844"/>
                  <a:gd name="connsiteX1" fmla="*/ 2237136 w 3911945"/>
                  <a:gd name="connsiteY1" fmla="*/ 1904652 h 3502844"/>
                  <a:gd name="connsiteX2" fmla="*/ 122912 w 3911945"/>
                  <a:gd name="connsiteY2" fmla="*/ 660303 h 3502844"/>
                  <a:gd name="connsiteX3" fmla="*/ 0 w 3911945"/>
                  <a:gd name="connsiteY3" fmla="*/ 1638267 h 3502844"/>
                  <a:gd name="connsiteX4" fmla="*/ 1384239 w 3911945"/>
                  <a:gd name="connsiteY4" fmla="*/ 3039201 h 3502844"/>
                  <a:gd name="connsiteX5" fmla="*/ 1702574 w 3911945"/>
                  <a:gd name="connsiteY5" fmla="*/ 3319790 h 3502844"/>
                  <a:gd name="connsiteX6" fmla="*/ 2165060 w 3911945"/>
                  <a:gd name="connsiteY6" fmla="*/ 3502781 h 3502844"/>
                  <a:gd name="connsiteX7" fmla="*/ 3629780 w 3911945"/>
                  <a:gd name="connsiteY7" fmla="*/ 3078531 h 3502844"/>
                  <a:gd name="connsiteX8" fmla="*/ 3911945 w 3911945"/>
                  <a:gd name="connsiteY8" fmla="*/ 0 h 3502844"/>
                  <a:gd name="connsiteX0" fmla="*/ 3815844 w 3815844"/>
                  <a:gd name="connsiteY0" fmla="*/ 0 h 3502844"/>
                  <a:gd name="connsiteX1" fmla="*/ 2141035 w 3815844"/>
                  <a:gd name="connsiteY1" fmla="*/ 1904652 h 3502844"/>
                  <a:gd name="connsiteX2" fmla="*/ 26811 w 3815844"/>
                  <a:gd name="connsiteY2" fmla="*/ 660303 h 3502844"/>
                  <a:gd name="connsiteX3" fmla="*/ 0 w 3815844"/>
                  <a:gd name="connsiteY3" fmla="*/ 1638267 h 3502844"/>
                  <a:gd name="connsiteX4" fmla="*/ 1288138 w 3815844"/>
                  <a:gd name="connsiteY4" fmla="*/ 3039201 h 3502844"/>
                  <a:gd name="connsiteX5" fmla="*/ 1606473 w 3815844"/>
                  <a:gd name="connsiteY5" fmla="*/ 3319790 h 3502844"/>
                  <a:gd name="connsiteX6" fmla="*/ 2068959 w 3815844"/>
                  <a:gd name="connsiteY6" fmla="*/ 3502781 h 3502844"/>
                  <a:gd name="connsiteX7" fmla="*/ 3533679 w 3815844"/>
                  <a:gd name="connsiteY7" fmla="*/ 3078531 h 3502844"/>
                  <a:gd name="connsiteX8" fmla="*/ 3815844 w 3815844"/>
                  <a:gd name="connsiteY8" fmla="*/ 0 h 3502844"/>
                  <a:gd name="connsiteX0" fmla="*/ 3893927 w 3893927"/>
                  <a:gd name="connsiteY0" fmla="*/ 0 h 3502844"/>
                  <a:gd name="connsiteX1" fmla="*/ 2219118 w 3893927"/>
                  <a:gd name="connsiteY1" fmla="*/ 1904652 h 3502844"/>
                  <a:gd name="connsiteX2" fmla="*/ 104894 w 3893927"/>
                  <a:gd name="connsiteY2" fmla="*/ 66030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219118 w 3893927"/>
                  <a:gd name="connsiteY1" fmla="*/ 1904652 h 3502844"/>
                  <a:gd name="connsiteX2" fmla="*/ 188983 w 3893927"/>
                  <a:gd name="connsiteY2" fmla="*/ 831095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219118 w 3893927"/>
                  <a:gd name="connsiteY1" fmla="*/ 1904652 h 3502844"/>
                  <a:gd name="connsiteX2" fmla="*/ 92882 w 3893927"/>
                  <a:gd name="connsiteY2" fmla="*/ 86769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147042 w 3893927"/>
                  <a:gd name="connsiteY1" fmla="*/ 2112043 h 3502844"/>
                  <a:gd name="connsiteX2" fmla="*/ 92882 w 3893927"/>
                  <a:gd name="connsiteY2" fmla="*/ 86769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611762 w 4014053"/>
                  <a:gd name="connsiteY7" fmla="*/ 3041933 h 3466246"/>
                  <a:gd name="connsiteX8" fmla="*/ 4014053 w 4014053"/>
                  <a:gd name="connsiteY8" fmla="*/ 0 h 3466246"/>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659812 w 4014053"/>
                  <a:gd name="connsiteY7" fmla="*/ 2761345 h 3466246"/>
                  <a:gd name="connsiteX8" fmla="*/ 4014053 w 4014053"/>
                  <a:gd name="connsiteY8" fmla="*/ 0 h 3466246"/>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227997 w 4014053"/>
                  <a:gd name="connsiteY7" fmla="*/ 3053733 h 3466246"/>
                  <a:gd name="connsiteX8" fmla="*/ 4014053 w 4014053"/>
                  <a:gd name="connsiteY8" fmla="*/ 0 h 3466246"/>
                  <a:gd name="connsiteX0" fmla="*/ 4057234 w 4057234"/>
                  <a:gd name="connsiteY0" fmla="*/ 177643 h 2635151"/>
                  <a:gd name="connsiteX1" fmla="*/ 2147042 w 4057234"/>
                  <a:gd name="connsiteY1" fmla="*/ 1244350 h 2635151"/>
                  <a:gd name="connsiteX2" fmla="*/ 92882 w 4057234"/>
                  <a:gd name="connsiteY2" fmla="*/ 0 h 2635151"/>
                  <a:gd name="connsiteX3" fmla="*/ 0 w 4057234"/>
                  <a:gd name="connsiteY3" fmla="*/ 794973 h 2635151"/>
                  <a:gd name="connsiteX4" fmla="*/ 1366221 w 4057234"/>
                  <a:gd name="connsiteY4" fmla="*/ 2171508 h 2635151"/>
                  <a:gd name="connsiteX5" fmla="*/ 1684556 w 4057234"/>
                  <a:gd name="connsiteY5" fmla="*/ 2452097 h 2635151"/>
                  <a:gd name="connsiteX6" fmla="*/ 2147042 w 4057234"/>
                  <a:gd name="connsiteY6" fmla="*/ 2635088 h 2635151"/>
                  <a:gd name="connsiteX7" fmla="*/ 3227997 w 4057234"/>
                  <a:gd name="connsiteY7" fmla="*/ 2222638 h 2635151"/>
                  <a:gd name="connsiteX8" fmla="*/ 4057234 w 4057234"/>
                  <a:gd name="connsiteY8" fmla="*/ 177643 h 2635151"/>
                  <a:gd name="connsiteX0" fmla="*/ 4057234 w 4057234"/>
                  <a:gd name="connsiteY0" fmla="*/ 409852 h 2867360"/>
                  <a:gd name="connsiteX1" fmla="*/ 2967492 w 4057234"/>
                  <a:gd name="connsiteY1" fmla="*/ 0 h 2867360"/>
                  <a:gd name="connsiteX2" fmla="*/ 92882 w 4057234"/>
                  <a:gd name="connsiteY2" fmla="*/ 232209 h 2867360"/>
                  <a:gd name="connsiteX3" fmla="*/ 0 w 4057234"/>
                  <a:gd name="connsiteY3" fmla="*/ 1027182 h 2867360"/>
                  <a:gd name="connsiteX4" fmla="*/ 1366221 w 4057234"/>
                  <a:gd name="connsiteY4" fmla="*/ 2403717 h 2867360"/>
                  <a:gd name="connsiteX5" fmla="*/ 1684556 w 4057234"/>
                  <a:gd name="connsiteY5" fmla="*/ 2684306 h 2867360"/>
                  <a:gd name="connsiteX6" fmla="*/ 2147042 w 4057234"/>
                  <a:gd name="connsiteY6" fmla="*/ 2867297 h 2867360"/>
                  <a:gd name="connsiteX7" fmla="*/ 3227997 w 4057234"/>
                  <a:gd name="connsiteY7" fmla="*/ 2454847 h 2867360"/>
                  <a:gd name="connsiteX8" fmla="*/ 4057234 w 4057234"/>
                  <a:gd name="connsiteY8" fmla="*/ 409852 h 2867360"/>
                  <a:gd name="connsiteX0" fmla="*/ 4057234 w 4057234"/>
                  <a:gd name="connsiteY0" fmla="*/ 409852 h 2867360"/>
                  <a:gd name="connsiteX1" fmla="*/ 2967492 w 4057234"/>
                  <a:gd name="connsiteY1" fmla="*/ 0 h 2867360"/>
                  <a:gd name="connsiteX2" fmla="*/ 2122415 w 4057234"/>
                  <a:gd name="connsiteY2" fmla="*/ 71395 h 2867360"/>
                  <a:gd name="connsiteX3" fmla="*/ 0 w 4057234"/>
                  <a:gd name="connsiteY3" fmla="*/ 1027182 h 2867360"/>
                  <a:gd name="connsiteX4" fmla="*/ 1366221 w 4057234"/>
                  <a:gd name="connsiteY4" fmla="*/ 2403717 h 2867360"/>
                  <a:gd name="connsiteX5" fmla="*/ 1684556 w 4057234"/>
                  <a:gd name="connsiteY5" fmla="*/ 2684306 h 2867360"/>
                  <a:gd name="connsiteX6" fmla="*/ 2147042 w 4057234"/>
                  <a:gd name="connsiteY6" fmla="*/ 2867297 h 2867360"/>
                  <a:gd name="connsiteX7" fmla="*/ 3227997 w 4057234"/>
                  <a:gd name="connsiteY7" fmla="*/ 2454847 h 2867360"/>
                  <a:gd name="connsiteX8" fmla="*/ 4057234 w 4057234"/>
                  <a:gd name="connsiteY8" fmla="*/ 409852 h 2867360"/>
                  <a:gd name="connsiteX0" fmla="*/ 4057234 w 4057234"/>
                  <a:gd name="connsiteY0" fmla="*/ 409852 h 2684471"/>
                  <a:gd name="connsiteX1" fmla="*/ 2967492 w 4057234"/>
                  <a:gd name="connsiteY1" fmla="*/ 0 h 2684471"/>
                  <a:gd name="connsiteX2" fmla="*/ 2122415 w 4057234"/>
                  <a:gd name="connsiteY2" fmla="*/ 71395 h 2684471"/>
                  <a:gd name="connsiteX3" fmla="*/ 0 w 4057234"/>
                  <a:gd name="connsiteY3" fmla="*/ 1027182 h 2684471"/>
                  <a:gd name="connsiteX4" fmla="*/ 1366221 w 4057234"/>
                  <a:gd name="connsiteY4" fmla="*/ 2403717 h 2684471"/>
                  <a:gd name="connsiteX5" fmla="*/ 1684556 w 4057234"/>
                  <a:gd name="connsiteY5" fmla="*/ 2684306 h 2684471"/>
                  <a:gd name="connsiteX6" fmla="*/ 2765978 w 4057234"/>
                  <a:gd name="connsiteY6" fmla="*/ 2531052 h 2684471"/>
                  <a:gd name="connsiteX7" fmla="*/ 3227997 w 4057234"/>
                  <a:gd name="connsiteY7" fmla="*/ 2454847 h 2684471"/>
                  <a:gd name="connsiteX8" fmla="*/ 4057234 w 4057234"/>
                  <a:gd name="connsiteY8" fmla="*/ 409852 h 2684471"/>
                  <a:gd name="connsiteX0" fmla="*/ 4057234 w 4057234"/>
                  <a:gd name="connsiteY0" fmla="*/ 409852 h 2553020"/>
                  <a:gd name="connsiteX1" fmla="*/ 2967492 w 4057234"/>
                  <a:gd name="connsiteY1" fmla="*/ 0 h 2553020"/>
                  <a:gd name="connsiteX2" fmla="*/ 2122415 w 4057234"/>
                  <a:gd name="connsiteY2" fmla="*/ 71395 h 2553020"/>
                  <a:gd name="connsiteX3" fmla="*/ 0 w 4057234"/>
                  <a:gd name="connsiteY3" fmla="*/ 1027182 h 2553020"/>
                  <a:gd name="connsiteX4" fmla="*/ 1366221 w 4057234"/>
                  <a:gd name="connsiteY4" fmla="*/ 2403717 h 2553020"/>
                  <a:gd name="connsiteX5" fmla="*/ 2397052 w 4057234"/>
                  <a:gd name="connsiteY5" fmla="*/ 2552730 h 2553020"/>
                  <a:gd name="connsiteX6" fmla="*/ 2765978 w 4057234"/>
                  <a:gd name="connsiteY6" fmla="*/ 2531052 h 2553020"/>
                  <a:gd name="connsiteX7" fmla="*/ 3227997 w 4057234"/>
                  <a:gd name="connsiteY7" fmla="*/ 2454847 h 2553020"/>
                  <a:gd name="connsiteX8" fmla="*/ 4057234 w 4057234"/>
                  <a:gd name="connsiteY8" fmla="*/ 409852 h 2553020"/>
                  <a:gd name="connsiteX0" fmla="*/ 2691013 w 2691013"/>
                  <a:gd name="connsiteY0" fmla="*/ 409852 h 2553020"/>
                  <a:gd name="connsiteX1" fmla="*/ 1601271 w 2691013"/>
                  <a:gd name="connsiteY1" fmla="*/ 0 h 2553020"/>
                  <a:gd name="connsiteX2" fmla="*/ 756194 w 2691013"/>
                  <a:gd name="connsiteY2" fmla="*/ 71395 h 2553020"/>
                  <a:gd name="connsiteX3" fmla="*/ 274678 w 2691013"/>
                  <a:gd name="connsiteY3" fmla="*/ 544742 h 2553020"/>
                  <a:gd name="connsiteX4" fmla="*/ 0 w 2691013"/>
                  <a:gd name="connsiteY4" fmla="*/ 2403717 h 2553020"/>
                  <a:gd name="connsiteX5" fmla="*/ 1030831 w 2691013"/>
                  <a:gd name="connsiteY5" fmla="*/ 2552730 h 2553020"/>
                  <a:gd name="connsiteX6" fmla="*/ 1399757 w 2691013"/>
                  <a:gd name="connsiteY6" fmla="*/ 2531052 h 2553020"/>
                  <a:gd name="connsiteX7" fmla="*/ 1861776 w 2691013"/>
                  <a:gd name="connsiteY7" fmla="*/ 2454847 h 2553020"/>
                  <a:gd name="connsiteX8" fmla="*/ 2691013 w 2691013"/>
                  <a:gd name="connsiteY8" fmla="*/ 409852 h 2553020"/>
                  <a:gd name="connsiteX0" fmla="*/ 2691013 w 2691013"/>
                  <a:gd name="connsiteY0" fmla="*/ 409852 h 2646176"/>
                  <a:gd name="connsiteX1" fmla="*/ 1601271 w 2691013"/>
                  <a:gd name="connsiteY1" fmla="*/ 0 h 2646176"/>
                  <a:gd name="connsiteX2" fmla="*/ 756194 w 2691013"/>
                  <a:gd name="connsiteY2" fmla="*/ 71395 h 2646176"/>
                  <a:gd name="connsiteX3" fmla="*/ 274678 w 2691013"/>
                  <a:gd name="connsiteY3" fmla="*/ 544742 h 2646176"/>
                  <a:gd name="connsiteX4" fmla="*/ 0 w 2691013"/>
                  <a:gd name="connsiteY4" fmla="*/ 2403717 h 2646176"/>
                  <a:gd name="connsiteX5" fmla="*/ 1030831 w 2691013"/>
                  <a:gd name="connsiteY5" fmla="*/ 2552730 h 2646176"/>
                  <a:gd name="connsiteX6" fmla="*/ 1861776 w 2691013"/>
                  <a:gd name="connsiteY6" fmla="*/ 2454847 h 2646176"/>
                  <a:gd name="connsiteX7" fmla="*/ 2691013 w 2691013"/>
                  <a:gd name="connsiteY7" fmla="*/ 409852 h 2646176"/>
                  <a:gd name="connsiteX0" fmla="*/ 2691013 w 2691013"/>
                  <a:gd name="connsiteY0" fmla="*/ 409852 h 2675213"/>
                  <a:gd name="connsiteX1" fmla="*/ 1601271 w 2691013"/>
                  <a:gd name="connsiteY1" fmla="*/ 0 h 2675213"/>
                  <a:gd name="connsiteX2" fmla="*/ 756194 w 2691013"/>
                  <a:gd name="connsiteY2" fmla="*/ 71395 h 2675213"/>
                  <a:gd name="connsiteX3" fmla="*/ 274678 w 2691013"/>
                  <a:gd name="connsiteY3" fmla="*/ 544742 h 2675213"/>
                  <a:gd name="connsiteX4" fmla="*/ 0 w 2691013"/>
                  <a:gd name="connsiteY4" fmla="*/ 2403717 h 2675213"/>
                  <a:gd name="connsiteX5" fmla="*/ 1861776 w 2691013"/>
                  <a:gd name="connsiteY5" fmla="*/ 2454847 h 2675213"/>
                  <a:gd name="connsiteX6" fmla="*/ 2691013 w 2691013"/>
                  <a:gd name="connsiteY6" fmla="*/ 409852 h 2675213"/>
                  <a:gd name="connsiteX0" fmla="*/ 2691013 w 2691013"/>
                  <a:gd name="connsiteY0" fmla="*/ 409852 h 2454847"/>
                  <a:gd name="connsiteX1" fmla="*/ 1601271 w 2691013"/>
                  <a:gd name="connsiteY1" fmla="*/ 0 h 2454847"/>
                  <a:gd name="connsiteX2" fmla="*/ 756194 w 2691013"/>
                  <a:gd name="connsiteY2" fmla="*/ 71395 h 2454847"/>
                  <a:gd name="connsiteX3" fmla="*/ 274678 w 2691013"/>
                  <a:gd name="connsiteY3" fmla="*/ 544742 h 2454847"/>
                  <a:gd name="connsiteX4" fmla="*/ 0 w 2691013"/>
                  <a:gd name="connsiteY4" fmla="*/ 2403717 h 2454847"/>
                  <a:gd name="connsiteX5" fmla="*/ 1861776 w 2691013"/>
                  <a:gd name="connsiteY5" fmla="*/ 2454847 h 2454847"/>
                  <a:gd name="connsiteX6" fmla="*/ 2691013 w 2691013"/>
                  <a:gd name="connsiteY6" fmla="*/ 409852 h 2454847"/>
                  <a:gd name="connsiteX0" fmla="*/ 2719801 w 2719801"/>
                  <a:gd name="connsiteY0" fmla="*/ 409852 h 3353979"/>
                  <a:gd name="connsiteX1" fmla="*/ 1630059 w 2719801"/>
                  <a:gd name="connsiteY1" fmla="*/ 0 h 3353979"/>
                  <a:gd name="connsiteX2" fmla="*/ 784982 w 2719801"/>
                  <a:gd name="connsiteY2" fmla="*/ 71395 h 3353979"/>
                  <a:gd name="connsiteX3" fmla="*/ 303466 w 2719801"/>
                  <a:gd name="connsiteY3" fmla="*/ 544742 h 3353979"/>
                  <a:gd name="connsiteX4" fmla="*/ 0 w 2719801"/>
                  <a:gd name="connsiteY4" fmla="*/ 3353979 h 3353979"/>
                  <a:gd name="connsiteX5" fmla="*/ 1890564 w 2719801"/>
                  <a:gd name="connsiteY5" fmla="*/ 2454847 h 3353979"/>
                  <a:gd name="connsiteX6" fmla="*/ 2719801 w 2719801"/>
                  <a:gd name="connsiteY6" fmla="*/ 409852 h 3353979"/>
                  <a:gd name="connsiteX0" fmla="*/ 2798968 w 2798968"/>
                  <a:gd name="connsiteY0" fmla="*/ 307516 h 3353979"/>
                  <a:gd name="connsiteX1" fmla="*/ 1630059 w 2798968"/>
                  <a:gd name="connsiteY1" fmla="*/ 0 h 3353979"/>
                  <a:gd name="connsiteX2" fmla="*/ 784982 w 2798968"/>
                  <a:gd name="connsiteY2" fmla="*/ 71395 h 3353979"/>
                  <a:gd name="connsiteX3" fmla="*/ 303466 w 2798968"/>
                  <a:gd name="connsiteY3" fmla="*/ 544742 h 3353979"/>
                  <a:gd name="connsiteX4" fmla="*/ 0 w 2798968"/>
                  <a:gd name="connsiteY4" fmla="*/ 3353979 h 3353979"/>
                  <a:gd name="connsiteX5" fmla="*/ 1890564 w 2798968"/>
                  <a:gd name="connsiteY5" fmla="*/ 2454847 h 3353979"/>
                  <a:gd name="connsiteX6" fmla="*/ 2798968 w 2798968"/>
                  <a:gd name="connsiteY6" fmla="*/ 307516 h 3353979"/>
                  <a:gd name="connsiteX0" fmla="*/ 2798968 w 2798968"/>
                  <a:gd name="connsiteY0" fmla="*/ 307516 h 3353979"/>
                  <a:gd name="connsiteX1" fmla="*/ 1630059 w 2798968"/>
                  <a:gd name="connsiteY1" fmla="*/ 0 h 3353979"/>
                  <a:gd name="connsiteX2" fmla="*/ 799376 w 2798968"/>
                  <a:gd name="connsiteY2" fmla="*/ 319925 h 3353979"/>
                  <a:gd name="connsiteX3" fmla="*/ 303466 w 2798968"/>
                  <a:gd name="connsiteY3" fmla="*/ 544742 h 3353979"/>
                  <a:gd name="connsiteX4" fmla="*/ 0 w 2798968"/>
                  <a:gd name="connsiteY4" fmla="*/ 3353979 h 3353979"/>
                  <a:gd name="connsiteX5" fmla="*/ 1890564 w 2798968"/>
                  <a:gd name="connsiteY5" fmla="*/ 2454847 h 3353979"/>
                  <a:gd name="connsiteX6" fmla="*/ 2798968 w 2798968"/>
                  <a:gd name="connsiteY6" fmla="*/ 307516 h 33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968" h="3353979">
                    <a:moveTo>
                      <a:pt x="2798968" y="307516"/>
                    </a:moveTo>
                    <a:lnTo>
                      <a:pt x="1630059" y="0"/>
                    </a:lnTo>
                    <a:lnTo>
                      <a:pt x="799376" y="319925"/>
                    </a:lnTo>
                    <a:lnTo>
                      <a:pt x="303466" y="544742"/>
                    </a:lnTo>
                    <a:lnTo>
                      <a:pt x="0" y="3353979"/>
                    </a:lnTo>
                    <a:lnTo>
                      <a:pt x="1890564" y="2454847"/>
                    </a:lnTo>
                    <a:lnTo>
                      <a:pt x="2798968" y="307516"/>
                    </a:lnTo>
                    <a:close/>
                  </a:path>
                </a:pathLst>
              </a:custGeom>
              <a:gradFill flip="none" rotWithShape="1">
                <a:gsLst>
                  <a:gs pos="21000">
                    <a:schemeClr val="bg2">
                      <a:lumMod val="75000"/>
                      <a:alpha val="0"/>
                    </a:schemeClr>
                  </a:gs>
                  <a:gs pos="100000">
                    <a:schemeClr val="accent5">
                      <a:lumMod val="50000"/>
                      <a:alpha val="48000"/>
                    </a:schemeClr>
                  </a:gs>
                </a:gsLst>
                <a:lin ang="810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mn-lt"/>
                    <a:ea typeface="+mj-ea"/>
                    <a:cs typeface="Arial"/>
                  </a:rPr>
                  <a:t>    </a:t>
                </a:r>
              </a:p>
            </p:txBody>
          </p:sp>
          <p:sp>
            <p:nvSpPr>
              <p:cNvPr id="55" name="Isosceles Triangle 119"/>
              <p:cNvSpPr/>
              <p:nvPr/>
            </p:nvSpPr>
            <p:spPr bwMode="auto">
              <a:xfrm rot="308187" flipH="1" flipV="1">
                <a:off x="5598941" y="193837"/>
                <a:ext cx="2831159" cy="4144456"/>
              </a:xfrm>
              <a:custGeom>
                <a:avLst/>
                <a:gdLst>
                  <a:gd name="connsiteX0" fmla="*/ 0 w 1305107"/>
                  <a:gd name="connsiteY0" fmla="*/ 1093871 h 1093871"/>
                  <a:gd name="connsiteX1" fmla="*/ 652554 w 1305107"/>
                  <a:gd name="connsiteY1" fmla="*/ 0 h 1093871"/>
                  <a:gd name="connsiteX2" fmla="*/ 1305107 w 1305107"/>
                  <a:gd name="connsiteY2" fmla="*/ 1093871 h 1093871"/>
                  <a:gd name="connsiteX3" fmla="*/ 0 w 1305107"/>
                  <a:gd name="connsiteY3" fmla="*/ 1093871 h 1093871"/>
                  <a:gd name="connsiteX0" fmla="*/ 978702 w 978702"/>
                  <a:gd name="connsiteY0" fmla="*/ 283666 h 1093871"/>
                  <a:gd name="connsiteX1" fmla="*/ 0 w 978702"/>
                  <a:gd name="connsiteY1" fmla="*/ 0 h 1093871"/>
                  <a:gd name="connsiteX2" fmla="*/ 652553 w 978702"/>
                  <a:gd name="connsiteY2" fmla="*/ 1093871 h 1093871"/>
                  <a:gd name="connsiteX3" fmla="*/ 978702 w 978702"/>
                  <a:gd name="connsiteY3" fmla="*/ 283666 h 1093871"/>
                  <a:gd name="connsiteX0" fmla="*/ 934909 w 934909"/>
                  <a:gd name="connsiteY0" fmla="*/ 0 h 1138666"/>
                  <a:gd name="connsiteX1" fmla="*/ 0 w 934909"/>
                  <a:gd name="connsiteY1" fmla="*/ 44795 h 1138666"/>
                  <a:gd name="connsiteX2" fmla="*/ 652553 w 934909"/>
                  <a:gd name="connsiteY2" fmla="*/ 1138666 h 1138666"/>
                  <a:gd name="connsiteX3" fmla="*/ 934909 w 934909"/>
                  <a:gd name="connsiteY3" fmla="*/ 0 h 1138666"/>
                  <a:gd name="connsiteX0" fmla="*/ 913013 w 913013"/>
                  <a:gd name="connsiteY0" fmla="*/ 9949 h 1093871"/>
                  <a:gd name="connsiteX1" fmla="*/ 0 w 913013"/>
                  <a:gd name="connsiteY1" fmla="*/ 0 h 1093871"/>
                  <a:gd name="connsiteX2" fmla="*/ 652553 w 913013"/>
                  <a:gd name="connsiteY2" fmla="*/ 1093871 h 1093871"/>
                  <a:gd name="connsiteX3" fmla="*/ 913013 w 913013"/>
                  <a:gd name="connsiteY3" fmla="*/ 9949 h 1093871"/>
                  <a:gd name="connsiteX0" fmla="*/ 260460 w 984767"/>
                  <a:gd name="connsiteY0" fmla="*/ 202591 h 1286513"/>
                  <a:gd name="connsiteX1" fmla="*/ 984767 w 984767"/>
                  <a:gd name="connsiteY1" fmla="*/ 0 h 1286513"/>
                  <a:gd name="connsiteX2" fmla="*/ 0 w 984767"/>
                  <a:gd name="connsiteY2" fmla="*/ 1286513 h 1286513"/>
                  <a:gd name="connsiteX3" fmla="*/ 260460 w 984767"/>
                  <a:gd name="connsiteY3" fmla="*/ 202591 h 1286513"/>
                  <a:gd name="connsiteX0" fmla="*/ 1372998 w 1372998"/>
                  <a:gd name="connsiteY0" fmla="*/ 970111 h 1286513"/>
                  <a:gd name="connsiteX1" fmla="*/ 984767 w 1372998"/>
                  <a:gd name="connsiteY1" fmla="*/ 0 h 1286513"/>
                  <a:gd name="connsiteX2" fmla="*/ 0 w 1372998"/>
                  <a:gd name="connsiteY2" fmla="*/ 1286513 h 1286513"/>
                  <a:gd name="connsiteX3" fmla="*/ 1372998 w 1372998"/>
                  <a:gd name="connsiteY3" fmla="*/ 970111 h 1286513"/>
                  <a:gd name="connsiteX0" fmla="*/ 388231 w 1205261"/>
                  <a:gd name="connsiteY0" fmla="*/ 970111 h 1127477"/>
                  <a:gd name="connsiteX1" fmla="*/ 0 w 1205261"/>
                  <a:gd name="connsiteY1" fmla="*/ 0 h 1127477"/>
                  <a:gd name="connsiteX2" fmla="*/ 1205261 w 1205261"/>
                  <a:gd name="connsiteY2" fmla="*/ 1127477 h 1127477"/>
                  <a:gd name="connsiteX3" fmla="*/ 388231 w 1205261"/>
                  <a:gd name="connsiteY3" fmla="*/ 970111 h 1127477"/>
                  <a:gd name="connsiteX0" fmla="*/ 388231 w 1310146"/>
                  <a:gd name="connsiteY0" fmla="*/ 970111 h 1089812"/>
                  <a:gd name="connsiteX1" fmla="*/ 0 w 1310146"/>
                  <a:gd name="connsiteY1" fmla="*/ 0 h 1089812"/>
                  <a:gd name="connsiteX2" fmla="*/ 1310146 w 1310146"/>
                  <a:gd name="connsiteY2" fmla="*/ 1089812 h 1089812"/>
                  <a:gd name="connsiteX3" fmla="*/ 388231 w 1310146"/>
                  <a:gd name="connsiteY3" fmla="*/ 970111 h 1089812"/>
                  <a:gd name="connsiteX0" fmla="*/ 388231 w 1288627"/>
                  <a:gd name="connsiteY0" fmla="*/ 970111 h 1025745"/>
                  <a:gd name="connsiteX1" fmla="*/ 0 w 1288627"/>
                  <a:gd name="connsiteY1" fmla="*/ 0 h 1025745"/>
                  <a:gd name="connsiteX2" fmla="*/ 1288627 w 1288627"/>
                  <a:gd name="connsiteY2" fmla="*/ 1025745 h 1025745"/>
                  <a:gd name="connsiteX3" fmla="*/ 388231 w 1288627"/>
                  <a:gd name="connsiteY3" fmla="*/ 970111 h 1025745"/>
                  <a:gd name="connsiteX0" fmla="*/ 208638 w 1288627"/>
                  <a:gd name="connsiteY0" fmla="*/ 1075929 h 1075929"/>
                  <a:gd name="connsiteX1" fmla="*/ 0 w 1288627"/>
                  <a:gd name="connsiteY1" fmla="*/ 0 h 1075929"/>
                  <a:gd name="connsiteX2" fmla="*/ 1288627 w 1288627"/>
                  <a:gd name="connsiteY2" fmla="*/ 1025745 h 1075929"/>
                  <a:gd name="connsiteX3" fmla="*/ 208638 w 1288627"/>
                  <a:gd name="connsiteY3" fmla="*/ 1075929 h 1075929"/>
                  <a:gd name="connsiteX0" fmla="*/ 208638 w 1339501"/>
                  <a:gd name="connsiteY0" fmla="*/ 1075929 h 1075929"/>
                  <a:gd name="connsiteX1" fmla="*/ 0 w 1339501"/>
                  <a:gd name="connsiteY1" fmla="*/ 0 h 1075929"/>
                  <a:gd name="connsiteX2" fmla="*/ 1339501 w 1339501"/>
                  <a:gd name="connsiteY2" fmla="*/ 953150 h 1075929"/>
                  <a:gd name="connsiteX3" fmla="*/ 208638 w 1339501"/>
                  <a:gd name="connsiteY3" fmla="*/ 1075929 h 1075929"/>
                  <a:gd name="connsiteX0" fmla="*/ 208638 w 1376028"/>
                  <a:gd name="connsiteY0" fmla="*/ 1075929 h 1075929"/>
                  <a:gd name="connsiteX1" fmla="*/ 0 w 1376028"/>
                  <a:gd name="connsiteY1" fmla="*/ 0 h 1075929"/>
                  <a:gd name="connsiteX2" fmla="*/ 1376028 w 1376028"/>
                  <a:gd name="connsiteY2" fmla="*/ 926103 h 1075929"/>
                  <a:gd name="connsiteX3" fmla="*/ 208638 w 1376028"/>
                  <a:gd name="connsiteY3" fmla="*/ 1075929 h 1075929"/>
                  <a:gd name="connsiteX0" fmla="*/ 208638 w 1443430"/>
                  <a:gd name="connsiteY0" fmla="*/ 1075929 h 1075929"/>
                  <a:gd name="connsiteX1" fmla="*/ 0 w 1443430"/>
                  <a:gd name="connsiteY1" fmla="*/ 0 h 1075929"/>
                  <a:gd name="connsiteX2" fmla="*/ 1443430 w 1443430"/>
                  <a:gd name="connsiteY2" fmla="*/ 880075 h 1075929"/>
                  <a:gd name="connsiteX3" fmla="*/ 208638 w 1443430"/>
                  <a:gd name="connsiteY3" fmla="*/ 1075929 h 1075929"/>
                  <a:gd name="connsiteX0" fmla="*/ 1491847 w 1491847"/>
                  <a:gd name="connsiteY0" fmla="*/ 0 h 1091925"/>
                  <a:gd name="connsiteX1" fmla="*/ 0 w 1491847"/>
                  <a:gd name="connsiteY1" fmla="*/ 211849 h 1091925"/>
                  <a:gd name="connsiteX2" fmla="*/ 1443430 w 1491847"/>
                  <a:gd name="connsiteY2" fmla="*/ 1091924 h 1091925"/>
                  <a:gd name="connsiteX3" fmla="*/ 1491847 w 1491847"/>
                  <a:gd name="connsiteY3" fmla="*/ 0 h 1091925"/>
                  <a:gd name="connsiteX0" fmla="*/ 1603715 w 1603715"/>
                  <a:gd name="connsiteY0" fmla="*/ 0 h 908228"/>
                  <a:gd name="connsiteX1" fmla="*/ 0 w 1603715"/>
                  <a:gd name="connsiteY1" fmla="*/ 28152 h 908228"/>
                  <a:gd name="connsiteX2" fmla="*/ 1443430 w 1603715"/>
                  <a:gd name="connsiteY2" fmla="*/ 908227 h 908228"/>
                  <a:gd name="connsiteX3" fmla="*/ 1603715 w 1603715"/>
                  <a:gd name="connsiteY3" fmla="*/ 0 h 908228"/>
                  <a:gd name="connsiteX0" fmla="*/ 1603715 w 1603715"/>
                  <a:gd name="connsiteY0" fmla="*/ 0 h 908227"/>
                  <a:gd name="connsiteX1" fmla="*/ 684064 w 1603715"/>
                  <a:gd name="connsiteY1" fmla="*/ 19194 h 908227"/>
                  <a:gd name="connsiteX2" fmla="*/ 0 w 1603715"/>
                  <a:gd name="connsiteY2" fmla="*/ 28152 h 908227"/>
                  <a:gd name="connsiteX3" fmla="*/ 1443430 w 1603715"/>
                  <a:gd name="connsiteY3" fmla="*/ 908227 h 908227"/>
                  <a:gd name="connsiteX4" fmla="*/ 1603715 w 1603715"/>
                  <a:gd name="connsiteY4" fmla="*/ 0 h 908227"/>
                  <a:gd name="connsiteX0" fmla="*/ 1603715 w 1603715"/>
                  <a:gd name="connsiteY0" fmla="*/ 0 h 908227"/>
                  <a:gd name="connsiteX1" fmla="*/ 684064 w 1603715"/>
                  <a:gd name="connsiteY1" fmla="*/ 19194 h 908227"/>
                  <a:gd name="connsiteX2" fmla="*/ 0 w 1603715"/>
                  <a:gd name="connsiteY2" fmla="*/ 28152 h 908227"/>
                  <a:gd name="connsiteX3" fmla="*/ 1443430 w 1603715"/>
                  <a:gd name="connsiteY3" fmla="*/ 908227 h 908227"/>
                  <a:gd name="connsiteX4" fmla="*/ 1603715 w 1603715"/>
                  <a:gd name="connsiteY4" fmla="*/ 0 h 908227"/>
                  <a:gd name="connsiteX0" fmla="*/ 4458015 w 4458015"/>
                  <a:gd name="connsiteY0" fmla="*/ 0 h 1615944"/>
                  <a:gd name="connsiteX1" fmla="*/ 3538364 w 4458015"/>
                  <a:gd name="connsiteY1" fmla="*/ 19194 h 1615944"/>
                  <a:gd name="connsiteX2" fmla="*/ 0 w 4458015"/>
                  <a:gd name="connsiteY2" fmla="*/ 1615944 h 1615944"/>
                  <a:gd name="connsiteX3" fmla="*/ 4297730 w 4458015"/>
                  <a:gd name="connsiteY3" fmla="*/ 908227 h 1615944"/>
                  <a:gd name="connsiteX4" fmla="*/ 4458015 w 4458015"/>
                  <a:gd name="connsiteY4" fmla="*/ 0 h 1615944"/>
                  <a:gd name="connsiteX0" fmla="*/ 4458015 w 4458015"/>
                  <a:gd name="connsiteY0" fmla="*/ 114204 h 1730148"/>
                  <a:gd name="connsiteX1" fmla="*/ 2253961 w 4458015"/>
                  <a:gd name="connsiteY1" fmla="*/ 0 h 1730148"/>
                  <a:gd name="connsiteX2" fmla="*/ 0 w 4458015"/>
                  <a:gd name="connsiteY2" fmla="*/ 1730148 h 1730148"/>
                  <a:gd name="connsiteX3" fmla="*/ 4297730 w 4458015"/>
                  <a:gd name="connsiteY3" fmla="*/ 1022431 h 1730148"/>
                  <a:gd name="connsiteX4" fmla="*/ 4458015 w 4458015"/>
                  <a:gd name="connsiteY4" fmla="*/ 114204 h 1730148"/>
                  <a:gd name="connsiteX0" fmla="*/ 4458015 w 4458015"/>
                  <a:gd name="connsiteY0" fmla="*/ 1956954 h 3572898"/>
                  <a:gd name="connsiteX1" fmla="*/ 2028667 w 4458015"/>
                  <a:gd name="connsiteY1" fmla="*/ 0 h 3572898"/>
                  <a:gd name="connsiteX2" fmla="*/ 0 w 4458015"/>
                  <a:gd name="connsiteY2" fmla="*/ 3572898 h 3572898"/>
                  <a:gd name="connsiteX3" fmla="*/ 4297730 w 4458015"/>
                  <a:gd name="connsiteY3" fmla="*/ 2865181 h 3572898"/>
                  <a:gd name="connsiteX4" fmla="*/ 4458015 w 4458015"/>
                  <a:gd name="connsiteY4" fmla="*/ 1956954 h 3572898"/>
                  <a:gd name="connsiteX0" fmla="*/ 4458015 w 4761642"/>
                  <a:gd name="connsiteY0" fmla="*/ 1956954 h 3572898"/>
                  <a:gd name="connsiteX1" fmla="*/ 2028667 w 4761642"/>
                  <a:gd name="connsiteY1" fmla="*/ 0 h 3572898"/>
                  <a:gd name="connsiteX2" fmla="*/ 0 w 4761642"/>
                  <a:gd name="connsiteY2" fmla="*/ 3572898 h 3572898"/>
                  <a:gd name="connsiteX3" fmla="*/ 4761642 w 4761642"/>
                  <a:gd name="connsiteY3" fmla="*/ 2972709 h 3572898"/>
                  <a:gd name="connsiteX4" fmla="*/ 4458015 w 4761642"/>
                  <a:gd name="connsiteY4" fmla="*/ 1956954 h 3572898"/>
                  <a:gd name="connsiteX0" fmla="*/ 3839486 w 4761642"/>
                  <a:gd name="connsiteY0" fmla="*/ 2147012 h 3572898"/>
                  <a:gd name="connsiteX1" fmla="*/ 2028667 w 4761642"/>
                  <a:gd name="connsiteY1" fmla="*/ 0 h 3572898"/>
                  <a:gd name="connsiteX2" fmla="*/ 0 w 4761642"/>
                  <a:gd name="connsiteY2" fmla="*/ 3572898 h 3572898"/>
                  <a:gd name="connsiteX3" fmla="*/ 4761642 w 4761642"/>
                  <a:gd name="connsiteY3" fmla="*/ 2972709 h 3572898"/>
                  <a:gd name="connsiteX4" fmla="*/ 3839486 w 4761642"/>
                  <a:gd name="connsiteY4" fmla="*/ 2147012 h 3572898"/>
                  <a:gd name="connsiteX0" fmla="*/ 4761642 w 4761642"/>
                  <a:gd name="connsiteY0" fmla="*/ 2972709 h 3572898"/>
                  <a:gd name="connsiteX1" fmla="*/ 2028667 w 4761642"/>
                  <a:gd name="connsiteY1" fmla="*/ 0 h 3572898"/>
                  <a:gd name="connsiteX2" fmla="*/ 0 w 4761642"/>
                  <a:gd name="connsiteY2" fmla="*/ 3572898 h 3572898"/>
                  <a:gd name="connsiteX3" fmla="*/ 4761642 w 4761642"/>
                  <a:gd name="connsiteY3" fmla="*/ 2972709 h 3572898"/>
                  <a:gd name="connsiteX0" fmla="*/ 4548914 w 4548914"/>
                  <a:gd name="connsiteY0" fmla="*/ 2972709 h 4375508"/>
                  <a:gd name="connsiteX1" fmla="*/ 1815939 w 4548914"/>
                  <a:gd name="connsiteY1" fmla="*/ 0 h 4375508"/>
                  <a:gd name="connsiteX2" fmla="*/ 0 w 4548914"/>
                  <a:gd name="connsiteY2" fmla="*/ 4375508 h 4375508"/>
                  <a:gd name="connsiteX3" fmla="*/ 4548914 w 4548914"/>
                  <a:gd name="connsiteY3" fmla="*/ 2972709 h 4375508"/>
                  <a:gd name="connsiteX0" fmla="*/ 3744717 w 3744717"/>
                  <a:gd name="connsiteY0" fmla="*/ 3081428 h 4375508"/>
                  <a:gd name="connsiteX1" fmla="*/ 1815939 w 3744717"/>
                  <a:gd name="connsiteY1" fmla="*/ 0 h 4375508"/>
                  <a:gd name="connsiteX2" fmla="*/ 0 w 3744717"/>
                  <a:gd name="connsiteY2" fmla="*/ 4375508 h 4375508"/>
                  <a:gd name="connsiteX3" fmla="*/ 3744717 w 3744717"/>
                  <a:gd name="connsiteY3" fmla="*/ 3081428 h 4375508"/>
                  <a:gd name="connsiteX0" fmla="*/ 3297338 w 3297338"/>
                  <a:gd name="connsiteY0" fmla="*/ 3081428 h 4160347"/>
                  <a:gd name="connsiteX1" fmla="*/ 1368560 w 3297338"/>
                  <a:gd name="connsiteY1" fmla="*/ 0 h 4160347"/>
                  <a:gd name="connsiteX2" fmla="*/ 0 w 3297338"/>
                  <a:gd name="connsiteY2" fmla="*/ 4160347 h 4160347"/>
                  <a:gd name="connsiteX3" fmla="*/ 3297338 w 3297338"/>
                  <a:gd name="connsiteY3" fmla="*/ 3081428 h 4160347"/>
                  <a:gd name="connsiteX0" fmla="*/ 3297338 w 3297338"/>
                  <a:gd name="connsiteY0" fmla="*/ 3216866 h 4295785"/>
                  <a:gd name="connsiteX1" fmla="*/ 1726365 w 3297338"/>
                  <a:gd name="connsiteY1" fmla="*/ 0 h 4295785"/>
                  <a:gd name="connsiteX2" fmla="*/ 0 w 3297338"/>
                  <a:gd name="connsiteY2" fmla="*/ 4295785 h 4295785"/>
                  <a:gd name="connsiteX3" fmla="*/ 3297338 w 3297338"/>
                  <a:gd name="connsiteY3" fmla="*/ 3216866 h 4295785"/>
                  <a:gd name="connsiteX0" fmla="*/ 3204759 w 3204759"/>
                  <a:gd name="connsiteY0" fmla="*/ 3272020 h 4295785"/>
                  <a:gd name="connsiteX1" fmla="*/ 1726365 w 3204759"/>
                  <a:gd name="connsiteY1" fmla="*/ 0 h 4295785"/>
                  <a:gd name="connsiteX2" fmla="*/ 0 w 3204759"/>
                  <a:gd name="connsiteY2" fmla="*/ 4295785 h 4295785"/>
                  <a:gd name="connsiteX3" fmla="*/ 3204759 w 3204759"/>
                  <a:gd name="connsiteY3" fmla="*/ 3272020 h 4295785"/>
                  <a:gd name="connsiteX0" fmla="*/ 3001580 w 3001580"/>
                  <a:gd name="connsiteY0" fmla="*/ 3272020 h 4332898"/>
                  <a:gd name="connsiteX1" fmla="*/ 1523186 w 3001580"/>
                  <a:gd name="connsiteY1" fmla="*/ 0 h 4332898"/>
                  <a:gd name="connsiteX2" fmla="*/ 0 w 3001580"/>
                  <a:gd name="connsiteY2" fmla="*/ 4332898 h 4332898"/>
                  <a:gd name="connsiteX3" fmla="*/ 3001580 w 3001580"/>
                  <a:gd name="connsiteY3" fmla="*/ 3272020 h 4332898"/>
                  <a:gd name="connsiteX0" fmla="*/ 3609660 w 3609660"/>
                  <a:gd name="connsiteY0" fmla="*/ 4183801 h 4332898"/>
                  <a:gd name="connsiteX1" fmla="*/ 1523186 w 3609660"/>
                  <a:gd name="connsiteY1" fmla="*/ 0 h 4332898"/>
                  <a:gd name="connsiteX2" fmla="*/ 0 w 3609660"/>
                  <a:gd name="connsiteY2" fmla="*/ 4332898 h 4332898"/>
                  <a:gd name="connsiteX3" fmla="*/ 3609660 w 3609660"/>
                  <a:gd name="connsiteY3" fmla="*/ 4183801 h 4332898"/>
                  <a:gd name="connsiteX0" fmla="*/ 3766825 w 3766825"/>
                  <a:gd name="connsiteY0" fmla="*/ 4183801 h 4183801"/>
                  <a:gd name="connsiteX1" fmla="*/ 1680351 w 3766825"/>
                  <a:gd name="connsiteY1" fmla="*/ 0 h 4183801"/>
                  <a:gd name="connsiteX2" fmla="*/ 0 w 3766825"/>
                  <a:gd name="connsiteY2" fmla="*/ 3797280 h 4183801"/>
                  <a:gd name="connsiteX3" fmla="*/ 3766825 w 3766825"/>
                  <a:gd name="connsiteY3" fmla="*/ 4183801 h 4183801"/>
                  <a:gd name="connsiteX0" fmla="*/ 3507605 w 3507605"/>
                  <a:gd name="connsiteY0" fmla="*/ 4313224 h 4313224"/>
                  <a:gd name="connsiteX1" fmla="*/ 1680351 w 3507605"/>
                  <a:gd name="connsiteY1" fmla="*/ 0 h 4313224"/>
                  <a:gd name="connsiteX2" fmla="*/ 0 w 3507605"/>
                  <a:gd name="connsiteY2" fmla="*/ 3797280 h 4313224"/>
                  <a:gd name="connsiteX3" fmla="*/ 3507605 w 3507605"/>
                  <a:gd name="connsiteY3" fmla="*/ 4313224 h 4313224"/>
                  <a:gd name="connsiteX0" fmla="*/ 3985017 w 3985017"/>
                  <a:gd name="connsiteY0" fmla="*/ 4218728 h 4218728"/>
                  <a:gd name="connsiteX1" fmla="*/ 1680351 w 3985017"/>
                  <a:gd name="connsiteY1" fmla="*/ 0 h 4218728"/>
                  <a:gd name="connsiteX2" fmla="*/ 0 w 3985017"/>
                  <a:gd name="connsiteY2" fmla="*/ 3797280 h 4218728"/>
                  <a:gd name="connsiteX3" fmla="*/ 3985017 w 3985017"/>
                  <a:gd name="connsiteY3" fmla="*/ 4218728 h 4218728"/>
                  <a:gd name="connsiteX0" fmla="*/ 3319386 w 3319386"/>
                  <a:gd name="connsiteY0" fmla="*/ 3273646 h 3797280"/>
                  <a:gd name="connsiteX1" fmla="*/ 1680351 w 3319386"/>
                  <a:gd name="connsiteY1" fmla="*/ 0 h 3797280"/>
                  <a:gd name="connsiteX2" fmla="*/ 0 w 3319386"/>
                  <a:gd name="connsiteY2" fmla="*/ 3797280 h 3797280"/>
                  <a:gd name="connsiteX3" fmla="*/ 3319386 w 3319386"/>
                  <a:gd name="connsiteY3" fmla="*/ 3273646 h 3797280"/>
                  <a:gd name="connsiteX0" fmla="*/ 3215767 w 3215767"/>
                  <a:gd name="connsiteY0" fmla="*/ 3273646 h 4332358"/>
                  <a:gd name="connsiteX1" fmla="*/ 1576732 w 3215767"/>
                  <a:gd name="connsiteY1" fmla="*/ 0 h 4332358"/>
                  <a:gd name="connsiteX2" fmla="*/ 0 w 3215767"/>
                  <a:gd name="connsiteY2" fmla="*/ 4332358 h 4332358"/>
                  <a:gd name="connsiteX3" fmla="*/ 3215767 w 3215767"/>
                  <a:gd name="connsiteY3" fmla="*/ 3273646 h 4332358"/>
                  <a:gd name="connsiteX0" fmla="*/ 3292324 w 3292324"/>
                  <a:gd name="connsiteY0" fmla="*/ 3087453 h 4332358"/>
                  <a:gd name="connsiteX1" fmla="*/ 1576732 w 3292324"/>
                  <a:gd name="connsiteY1" fmla="*/ 0 h 4332358"/>
                  <a:gd name="connsiteX2" fmla="*/ 0 w 3292324"/>
                  <a:gd name="connsiteY2" fmla="*/ 4332358 h 4332358"/>
                  <a:gd name="connsiteX3" fmla="*/ 3292324 w 3292324"/>
                  <a:gd name="connsiteY3" fmla="*/ 3087453 h 4332358"/>
                  <a:gd name="connsiteX0" fmla="*/ 3105152 w 3105152"/>
                  <a:gd name="connsiteY0" fmla="*/ 3087453 h 4488501"/>
                  <a:gd name="connsiteX1" fmla="*/ 1389560 w 3105152"/>
                  <a:gd name="connsiteY1" fmla="*/ 0 h 4488501"/>
                  <a:gd name="connsiteX2" fmla="*/ 0 w 3105152"/>
                  <a:gd name="connsiteY2" fmla="*/ 4488501 h 4488501"/>
                  <a:gd name="connsiteX3" fmla="*/ 3105152 w 3105152"/>
                  <a:gd name="connsiteY3" fmla="*/ 3087453 h 4488501"/>
                  <a:gd name="connsiteX0" fmla="*/ 3006069 w 3006069"/>
                  <a:gd name="connsiteY0" fmla="*/ 3151889 h 4488501"/>
                  <a:gd name="connsiteX1" fmla="*/ 1389560 w 3006069"/>
                  <a:gd name="connsiteY1" fmla="*/ 0 h 4488501"/>
                  <a:gd name="connsiteX2" fmla="*/ 0 w 3006069"/>
                  <a:gd name="connsiteY2" fmla="*/ 4488501 h 4488501"/>
                  <a:gd name="connsiteX3" fmla="*/ 3006069 w 3006069"/>
                  <a:gd name="connsiteY3" fmla="*/ 3151889 h 4488501"/>
                  <a:gd name="connsiteX0" fmla="*/ 2750848 w 2750848"/>
                  <a:gd name="connsiteY0" fmla="*/ 3189037 h 4488501"/>
                  <a:gd name="connsiteX1" fmla="*/ 1389560 w 2750848"/>
                  <a:gd name="connsiteY1" fmla="*/ 0 h 4488501"/>
                  <a:gd name="connsiteX2" fmla="*/ 0 w 2750848"/>
                  <a:gd name="connsiteY2" fmla="*/ 4488501 h 4488501"/>
                  <a:gd name="connsiteX3" fmla="*/ 2750848 w 2750848"/>
                  <a:gd name="connsiteY3" fmla="*/ 3189037 h 4488501"/>
                  <a:gd name="connsiteX0" fmla="*/ 2871449 w 2871449"/>
                  <a:gd name="connsiteY0" fmla="*/ 3113133 h 4488501"/>
                  <a:gd name="connsiteX1" fmla="*/ 1389560 w 2871449"/>
                  <a:gd name="connsiteY1" fmla="*/ 0 h 4488501"/>
                  <a:gd name="connsiteX2" fmla="*/ 0 w 2871449"/>
                  <a:gd name="connsiteY2" fmla="*/ 4488501 h 4488501"/>
                  <a:gd name="connsiteX3" fmla="*/ 2871449 w 2871449"/>
                  <a:gd name="connsiteY3" fmla="*/ 3113133 h 4488501"/>
                  <a:gd name="connsiteX0" fmla="*/ 2668263 w 2668263"/>
                  <a:gd name="connsiteY0" fmla="*/ 2950985 h 4488501"/>
                  <a:gd name="connsiteX1" fmla="*/ 1389560 w 2668263"/>
                  <a:gd name="connsiteY1" fmla="*/ 0 h 4488501"/>
                  <a:gd name="connsiteX2" fmla="*/ 0 w 2668263"/>
                  <a:gd name="connsiteY2" fmla="*/ 4488501 h 4488501"/>
                  <a:gd name="connsiteX3" fmla="*/ 2668263 w 2668263"/>
                  <a:gd name="connsiteY3" fmla="*/ 2950985 h 4488501"/>
                  <a:gd name="connsiteX0" fmla="*/ 2750835 w 2750835"/>
                  <a:gd name="connsiteY0" fmla="*/ 2950985 h 4500519"/>
                  <a:gd name="connsiteX1" fmla="*/ 1472132 w 2750835"/>
                  <a:gd name="connsiteY1" fmla="*/ 0 h 4500519"/>
                  <a:gd name="connsiteX2" fmla="*/ 0 w 2750835"/>
                  <a:gd name="connsiteY2" fmla="*/ 4500519 h 4500519"/>
                  <a:gd name="connsiteX3" fmla="*/ 2750835 w 2750835"/>
                  <a:gd name="connsiteY3" fmla="*/ 2950985 h 4500519"/>
                  <a:gd name="connsiteX0" fmla="*/ 2840422 w 2840422"/>
                  <a:gd name="connsiteY0" fmla="*/ 3121332 h 4500519"/>
                  <a:gd name="connsiteX1" fmla="*/ 1472132 w 2840422"/>
                  <a:gd name="connsiteY1" fmla="*/ 0 h 4500519"/>
                  <a:gd name="connsiteX2" fmla="*/ 0 w 2840422"/>
                  <a:gd name="connsiteY2" fmla="*/ 4500519 h 4500519"/>
                  <a:gd name="connsiteX3" fmla="*/ 2840422 w 2840422"/>
                  <a:gd name="connsiteY3" fmla="*/ 3121332 h 4500519"/>
                  <a:gd name="connsiteX0" fmla="*/ 2840422 w 2840422"/>
                  <a:gd name="connsiteY0" fmla="*/ 3121332 h 4500519"/>
                  <a:gd name="connsiteX1" fmla="*/ 2008490 w 2840422"/>
                  <a:gd name="connsiteY1" fmla="*/ 1204554 h 4500519"/>
                  <a:gd name="connsiteX2" fmla="*/ 1472132 w 2840422"/>
                  <a:gd name="connsiteY2" fmla="*/ 0 h 4500519"/>
                  <a:gd name="connsiteX3" fmla="*/ 0 w 2840422"/>
                  <a:gd name="connsiteY3" fmla="*/ 4500519 h 4500519"/>
                  <a:gd name="connsiteX4" fmla="*/ 2840422 w 2840422"/>
                  <a:gd name="connsiteY4" fmla="*/ 3121332 h 4500519"/>
                  <a:gd name="connsiteX0" fmla="*/ 2840422 w 2840422"/>
                  <a:gd name="connsiteY0" fmla="*/ 3121332 h 4500519"/>
                  <a:gd name="connsiteX1" fmla="*/ 2008490 w 2840422"/>
                  <a:gd name="connsiteY1" fmla="*/ 1204554 h 4500519"/>
                  <a:gd name="connsiteX2" fmla="*/ 1472132 w 2840422"/>
                  <a:gd name="connsiteY2" fmla="*/ 0 h 4500519"/>
                  <a:gd name="connsiteX3" fmla="*/ 959103 w 2840422"/>
                  <a:gd name="connsiteY3" fmla="*/ 1582849 h 4500519"/>
                  <a:gd name="connsiteX4" fmla="*/ 0 w 2840422"/>
                  <a:gd name="connsiteY4" fmla="*/ 4500519 h 4500519"/>
                  <a:gd name="connsiteX5" fmla="*/ 2840422 w 2840422"/>
                  <a:gd name="connsiteY5" fmla="*/ 3121332 h 4500519"/>
                  <a:gd name="connsiteX0" fmla="*/ 2507700 w 2507700"/>
                  <a:gd name="connsiteY0" fmla="*/ 3328178 h 4500519"/>
                  <a:gd name="connsiteX1" fmla="*/ 2008490 w 2507700"/>
                  <a:gd name="connsiteY1" fmla="*/ 1204554 h 4500519"/>
                  <a:gd name="connsiteX2" fmla="*/ 1472132 w 2507700"/>
                  <a:gd name="connsiteY2" fmla="*/ 0 h 4500519"/>
                  <a:gd name="connsiteX3" fmla="*/ 959103 w 2507700"/>
                  <a:gd name="connsiteY3" fmla="*/ 1582849 h 4500519"/>
                  <a:gd name="connsiteX4" fmla="*/ 0 w 2507700"/>
                  <a:gd name="connsiteY4" fmla="*/ 4500519 h 4500519"/>
                  <a:gd name="connsiteX5" fmla="*/ 2507700 w 2507700"/>
                  <a:gd name="connsiteY5" fmla="*/ 3328178 h 4500519"/>
                  <a:gd name="connsiteX0" fmla="*/ 3125679 w 3125679"/>
                  <a:gd name="connsiteY0" fmla="*/ 3328178 h 3328178"/>
                  <a:gd name="connsiteX1" fmla="*/ 2626469 w 3125679"/>
                  <a:gd name="connsiteY1" fmla="*/ 1204554 h 3328178"/>
                  <a:gd name="connsiteX2" fmla="*/ 2090111 w 3125679"/>
                  <a:gd name="connsiteY2" fmla="*/ 0 h 3328178"/>
                  <a:gd name="connsiteX3" fmla="*/ 1577082 w 3125679"/>
                  <a:gd name="connsiteY3" fmla="*/ 1582849 h 3328178"/>
                  <a:gd name="connsiteX4" fmla="*/ 0 w 3125679"/>
                  <a:gd name="connsiteY4" fmla="*/ 3275271 h 3328178"/>
                  <a:gd name="connsiteX5" fmla="*/ 3125679 w 3125679"/>
                  <a:gd name="connsiteY5" fmla="*/ 3328178 h 3328178"/>
                  <a:gd name="connsiteX0" fmla="*/ 3170342 w 3170342"/>
                  <a:gd name="connsiteY0" fmla="*/ 3224246 h 3275271"/>
                  <a:gd name="connsiteX1" fmla="*/ 2626469 w 3170342"/>
                  <a:gd name="connsiteY1" fmla="*/ 1204554 h 3275271"/>
                  <a:gd name="connsiteX2" fmla="*/ 2090111 w 3170342"/>
                  <a:gd name="connsiteY2" fmla="*/ 0 h 3275271"/>
                  <a:gd name="connsiteX3" fmla="*/ 1577082 w 3170342"/>
                  <a:gd name="connsiteY3" fmla="*/ 1582849 h 3275271"/>
                  <a:gd name="connsiteX4" fmla="*/ 0 w 3170342"/>
                  <a:gd name="connsiteY4" fmla="*/ 3275271 h 3275271"/>
                  <a:gd name="connsiteX5" fmla="*/ 3170342 w 3170342"/>
                  <a:gd name="connsiteY5" fmla="*/ 3224246 h 3275271"/>
                  <a:gd name="connsiteX0" fmla="*/ 3134748 w 3134748"/>
                  <a:gd name="connsiteY0" fmla="*/ 3161370 h 3275271"/>
                  <a:gd name="connsiteX1" fmla="*/ 2626469 w 3134748"/>
                  <a:gd name="connsiteY1" fmla="*/ 1204554 h 3275271"/>
                  <a:gd name="connsiteX2" fmla="*/ 2090111 w 3134748"/>
                  <a:gd name="connsiteY2" fmla="*/ 0 h 3275271"/>
                  <a:gd name="connsiteX3" fmla="*/ 1577082 w 3134748"/>
                  <a:gd name="connsiteY3" fmla="*/ 1582849 h 3275271"/>
                  <a:gd name="connsiteX4" fmla="*/ 0 w 3134748"/>
                  <a:gd name="connsiteY4" fmla="*/ 3275271 h 3275271"/>
                  <a:gd name="connsiteX5" fmla="*/ 3134748 w 3134748"/>
                  <a:gd name="connsiteY5" fmla="*/ 3161370 h 3275271"/>
                  <a:gd name="connsiteX0" fmla="*/ 2691597 w 2691597"/>
                  <a:gd name="connsiteY0" fmla="*/ 4150563 h 4150563"/>
                  <a:gd name="connsiteX1" fmla="*/ 2626469 w 2691597"/>
                  <a:gd name="connsiteY1" fmla="*/ 1204554 h 4150563"/>
                  <a:gd name="connsiteX2" fmla="*/ 2090111 w 2691597"/>
                  <a:gd name="connsiteY2" fmla="*/ 0 h 4150563"/>
                  <a:gd name="connsiteX3" fmla="*/ 1577082 w 2691597"/>
                  <a:gd name="connsiteY3" fmla="*/ 1582849 h 4150563"/>
                  <a:gd name="connsiteX4" fmla="*/ 0 w 2691597"/>
                  <a:gd name="connsiteY4" fmla="*/ 3275271 h 4150563"/>
                  <a:gd name="connsiteX5" fmla="*/ 2691597 w 2691597"/>
                  <a:gd name="connsiteY5" fmla="*/ 4150563 h 4150563"/>
                  <a:gd name="connsiteX0" fmla="*/ 2691597 w 3024275"/>
                  <a:gd name="connsiteY0" fmla="*/ 4150563 h 4150563"/>
                  <a:gd name="connsiteX1" fmla="*/ 3024275 w 3024275"/>
                  <a:gd name="connsiteY1" fmla="*/ 1787727 h 4150563"/>
                  <a:gd name="connsiteX2" fmla="*/ 2090111 w 3024275"/>
                  <a:gd name="connsiteY2" fmla="*/ 0 h 4150563"/>
                  <a:gd name="connsiteX3" fmla="*/ 1577082 w 3024275"/>
                  <a:gd name="connsiteY3" fmla="*/ 1582849 h 4150563"/>
                  <a:gd name="connsiteX4" fmla="*/ 0 w 3024275"/>
                  <a:gd name="connsiteY4" fmla="*/ 3275271 h 4150563"/>
                  <a:gd name="connsiteX5" fmla="*/ 2691597 w 3024275"/>
                  <a:gd name="connsiteY5" fmla="*/ 4150563 h 4150563"/>
                  <a:gd name="connsiteX0" fmla="*/ 2691597 w 3024275"/>
                  <a:gd name="connsiteY0" fmla="*/ 4150563 h 4150563"/>
                  <a:gd name="connsiteX1" fmla="*/ 3024275 w 3024275"/>
                  <a:gd name="connsiteY1" fmla="*/ 1787727 h 4150563"/>
                  <a:gd name="connsiteX2" fmla="*/ 2090111 w 3024275"/>
                  <a:gd name="connsiteY2" fmla="*/ 0 h 4150563"/>
                  <a:gd name="connsiteX3" fmla="*/ 858535 w 3024275"/>
                  <a:gd name="connsiteY3" fmla="*/ 2150396 h 4150563"/>
                  <a:gd name="connsiteX4" fmla="*/ 0 w 3024275"/>
                  <a:gd name="connsiteY4" fmla="*/ 3275271 h 4150563"/>
                  <a:gd name="connsiteX5" fmla="*/ 2691597 w 3024275"/>
                  <a:gd name="connsiteY5" fmla="*/ 4150563 h 4150563"/>
                  <a:gd name="connsiteX0" fmla="*/ 2650671 w 2983349"/>
                  <a:gd name="connsiteY0" fmla="*/ 4150563 h 4150563"/>
                  <a:gd name="connsiteX1" fmla="*/ 2983349 w 2983349"/>
                  <a:gd name="connsiteY1" fmla="*/ 1787727 h 4150563"/>
                  <a:gd name="connsiteX2" fmla="*/ 2049185 w 2983349"/>
                  <a:gd name="connsiteY2" fmla="*/ 0 h 4150563"/>
                  <a:gd name="connsiteX3" fmla="*/ 817609 w 2983349"/>
                  <a:gd name="connsiteY3" fmla="*/ 2150396 h 4150563"/>
                  <a:gd name="connsiteX4" fmla="*/ 0 w 2983349"/>
                  <a:gd name="connsiteY4" fmla="*/ 3440262 h 4150563"/>
                  <a:gd name="connsiteX5" fmla="*/ 2650671 w 2983349"/>
                  <a:gd name="connsiteY5" fmla="*/ 4150563 h 4150563"/>
                  <a:gd name="connsiteX0" fmla="*/ 2720536 w 2983349"/>
                  <a:gd name="connsiteY0" fmla="*/ 4113886 h 4113886"/>
                  <a:gd name="connsiteX1" fmla="*/ 2983349 w 2983349"/>
                  <a:gd name="connsiteY1" fmla="*/ 1787727 h 4113886"/>
                  <a:gd name="connsiteX2" fmla="*/ 2049185 w 2983349"/>
                  <a:gd name="connsiteY2" fmla="*/ 0 h 4113886"/>
                  <a:gd name="connsiteX3" fmla="*/ 817609 w 2983349"/>
                  <a:gd name="connsiteY3" fmla="*/ 2150396 h 4113886"/>
                  <a:gd name="connsiteX4" fmla="*/ 0 w 2983349"/>
                  <a:gd name="connsiteY4" fmla="*/ 3440262 h 4113886"/>
                  <a:gd name="connsiteX5" fmla="*/ 2720536 w 2983349"/>
                  <a:gd name="connsiteY5" fmla="*/ 4113886 h 4113886"/>
                  <a:gd name="connsiteX0" fmla="*/ 2720536 w 2983349"/>
                  <a:gd name="connsiteY0" fmla="*/ 3495031 h 3495031"/>
                  <a:gd name="connsiteX1" fmla="*/ 2983349 w 2983349"/>
                  <a:gd name="connsiteY1" fmla="*/ 1168872 h 3495031"/>
                  <a:gd name="connsiteX2" fmla="*/ 2327938 w 2983349"/>
                  <a:gd name="connsiteY2" fmla="*/ 0 h 3495031"/>
                  <a:gd name="connsiteX3" fmla="*/ 817609 w 2983349"/>
                  <a:gd name="connsiteY3" fmla="*/ 1531541 h 3495031"/>
                  <a:gd name="connsiteX4" fmla="*/ 0 w 2983349"/>
                  <a:gd name="connsiteY4" fmla="*/ 2821407 h 3495031"/>
                  <a:gd name="connsiteX5" fmla="*/ 2720536 w 2983349"/>
                  <a:gd name="connsiteY5" fmla="*/ 3495031 h 349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3349" h="3495031">
                    <a:moveTo>
                      <a:pt x="2720536" y="3495031"/>
                    </a:moveTo>
                    <a:lnTo>
                      <a:pt x="2983349" y="1168872"/>
                    </a:lnTo>
                    <a:lnTo>
                      <a:pt x="2327938" y="0"/>
                    </a:lnTo>
                    <a:lnTo>
                      <a:pt x="817609" y="1531541"/>
                    </a:lnTo>
                    <a:lnTo>
                      <a:pt x="0" y="2821407"/>
                    </a:lnTo>
                    <a:lnTo>
                      <a:pt x="2720536" y="3495031"/>
                    </a:lnTo>
                    <a:close/>
                  </a:path>
                </a:pathLst>
              </a:custGeom>
              <a:gradFill flip="none" rotWithShape="1">
                <a:gsLst>
                  <a:gs pos="0">
                    <a:srgbClr val="3366FF"/>
                  </a:gs>
                  <a:gs pos="79000">
                    <a:srgbClr val="3366FF">
                      <a:alpha val="21000"/>
                    </a:srgbClr>
                  </a:gs>
                </a:gsLst>
                <a:lin ang="212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n-lt"/>
                    <a:ea typeface="+mj-ea"/>
                    <a:cs typeface="Arial"/>
                  </a:rPr>
                  <a:t>             </a:t>
                </a:r>
              </a:p>
            </p:txBody>
          </p:sp>
        </p:grpSp>
        <p:sp>
          <p:nvSpPr>
            <p:cNvPr id="50" name="TextBox 47"/>
            <p:cNvSpPr txBox="1"/>
            <p:nvPr/>
          </p:nvSpPr>
          <p:spPr>
            <a:xfrm>
              <a:off x="5759961" y="2453781"/>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Analysts</a:t>
              </a:r>
            </a:p>
          </p:txBody>
        </p:sp>
        <p:sp>
          <p:nvSpPr>
            <p:cNvPr id="51" name="TextBox 63"/>
            <p:cNvSpPr txBox="1"/>
            <p:nvPr/>
          </p:nvSpPr>
          <p:spPr>
            <a:xfrm>
              <a:off x="5983161" y="1423909"/>
              <a:ext cx="949684"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mn-lt"/>
                  <a:ea typeface="+mn-ea"/>
                  <a:cs typeface="+mn-cs"/>
                </a:rPr>
                <a:t>Imagery</a:t>
              </a:r>
            </a:p>
          </p:txBody>
        </p:sp>
        <p:sp>
          <p:nvSpPr>
            <p:cNvPr id="52" name="TextBox 69"/>
            <p:cNvSpPr txBox="1"/>
            <p:nvPr/>
          </p:nvSpPr>
          <p:spPr>
            <a:xfrm>
              <a:off x="6000287" y="1951205"/>
              <a:ext cx="181310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70000"/>
                    </a:srgbClr>
                  </a:solidFill>
                  <a:effectLst/>
                  <a:uLnTx/>
                  <a:uFillTx/>
                  <a:latin typeface="+mn-lt"/>
                  <a:ea typeface="+mn-ea"/>
                  <a:cs typeface="+mn-cs"/>
                </a:rPr>
                <a:t>Location Analytics</a:t>
              </a:r>
            </a:p>
          </p:txBody>
        </p:sp>
        <p:sp>
          <p:nvSpPr>
            <p:cNvPr id="53" name="TextBox 61"/>
            <p:cNvSpPr txBox="1"/>
            <p:nvPr/>
          </p:nvSpPr>
          <p:spPr>
            <a:xfrm>
              <a:off x="6200492" y="863151"/>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1">
                      <a:lumMod val="40000"/>
                      <a:lumOff val="60000"/>
                      <a:alpha val="90000"/>
                    </a:schemeClr>
                  </a:solidFill>
                  <a:effectLst/>
                  <a:uLnTx/>
                  <a:uFillTx/>
                  <a:latin typeface="+mn-lt"/>
                  <a:ea typeface="+mn-ea"/>
                  <a:cs typeface="+mn-cs"/>
                </a:rPr>
                <a:t>Spatial Analysis</a:t>
              </a:r>
            </a:p>
          </p:txBody>
        </p:sp>
      </p:grpSp>
      <p:grpSp>
        <p:nvGrpSpPr>
          <p:cNvPr id="44" name="Group 43"/>
          <p:cNvGrpSpPr/>
          <p:nvPr/>
        </p:nvGrpSpPr>
        <p:grpSpPr>
          <a:xfrm>
            <a:off x="3539475" y="1619235"/>
            <a:ext cx="3509468" cy="2280137"/>
            <a:chOff x="3065269" y="1619235"/>
            <a:chExt cx="3509468" cy="2280137"/>
          </a:xfrm>
        </p:grpSpPr>
        <p:sp>
          <p:nvSpPr>
            <p:cNvPr id="45" name="Isosceles Triangle 7"/>
            <p:cNvSpPr/>
            <p:nvPr/>
          </p:nvSpPr>
          <p:spPr bwMode="auto">
            <a:xfrm rot="6944346" flipH="1">
              <a:off x="3679934" y="1004570"/>
              <a:ext cx="2280137" cy="3509468"/>
            </a:xfrm>
            <a:custGeom>
              <a:avLst/>
              <a:gdLst>
                <a:gd name="connsiteX0" fmla="*/ 0 w 1123758"/>
                <a:gd name="connsiteY0" fmla="*/ 2062788 h 2062788"/>
                <a:gd name="connsiteX1" fmla="*/ 561879 w 1123758"/>
                <a:gd name="connsiteY1" fmla="*/ 0 h 2062788"/>
                <a:gd name="connsiteX2" fmla="*/ 1123758 w 1123758"/>
                <a:gd name="connsiteY2" fmla="*/ 2062788 h 2062788"/>
                <a:gd name="connsiteX3" fmla="*/ 0 w 1123758"/>
                <a:gd name="connsiteY3" fmla="*/ 2062788 h 2062788"/>
                <a:gd name="connsiteX0" fmla="*/ 0 w 1275280"/>
                <a:gd name="connsiteY0" fmla="*/ 3043192 h 3043192"/>
                <a:gd name="connsiteX1" fmla="*/ 713401 w 1275280"/>
                <a:gd name="connsiteY1" fmla="*/ 0 h 3043192"/>
                <a:gd name="connsiteX2" fmla="*/ 1275280 w 1275280"/>
                <a:gd name="connsiteY2" fmla="*/ 2062788 h 3043192"/>
                <a:gd name="connsiteX3" fmla="*/ 0 w 1275280"/>
                <a:gd name="connsiteY3" fmla="*/ 3043192 h 3043192"/>
                <a:gd name="connsiteX0" fmla="*/ 0 w 1451407"/>
                <a:gd name="connsiteY0" fmla="*/ 3043192 h 3491202"/>
                <a:gd name="connsiteX1" fmla="*/ 713401 w 1451407"/>
                <a:gd name="connsiteY1" fmla="*/ 0 h 3491202"/>
                <a:gd name="connsiteX2" fmla="*/ 1451407 w 1451407"/>
                <a:gd name="connsiteY2" fmla="*/ 3491202 h 3491202"/>
                <a:gd name="connsiteX3" fmla="*/ 0 w 1451407"/>
                <a:gd name="connsiteY3" fmla="*/ 3043192 h 3491202"/>
                <a:gd name="connsiteX0" fmla="*/ 0 w 1205136"/>
                <a:gd name="connsiteY0" fmla="*/ 2930788 h 3491202"/>
                <a:gd name="connsiteX1" fmla="*/ 467130 w 1205136"/>
                <a:gd name="connsiteY1" fmla="*/ 0 h 3491202"/>
                <a:gd name="connsiteX2" fmla="*/ 1205136 w 1205136"/>
                <a:gd name="connsiteY2" fmla="*/ 3491202 h 3491202"/>
                <a:gd name="connsiteX3" fmla="*/ 0 w 1205136"/>
                <a:gd name="connsiteY3" fmla="*/ 2930788 h 3491202"/>
                <a:gd name="connsiteX0" fmla="*/ 0 w 1611688"/>
                <a:gd name="connsiteY0" fmla="*/ 2930788 h 2930788"/>
                <a:gd name="connsiteX1" fmla="*/ 467130 w 1611688"/>
                <a:gd name="connsiteY1" fmla="*/ 0 h 2930788"/>
                <a:gd name="connsiteX2" fmla="*/ 1611688 w 1611688"/>
                <a:gd name="connsiteY2" fmla="*/ 2918821 h 2930788"/>
                <a:gd name="connsiteX3" fmla="*/ 0 w 1611688"/>
                <a:gd name="connsiteY3" fmla="*/ 2930788 h 2930788"/>
                <a:gd name="connsiteX0" fmla="*/ 0 w 1245322"/>
                <a:gd name="connsiteY0" fmla="*/ 2709927 h 2918821"/>
                <a:gd name="connsiteX1" fmla="*/ 100764 w 1245322"/>
                <a:gd name="connsiteY1" fmla="*/ 0 h 2918821"/>
                <a:gd name="connsiteX2" fmla="*/ 1245322 w 1245322"/>
                <a:gd name="connsiteY2" fmla="*/ 2918821 h 2918821"/>
                <a:gd name="connsiteX3" fmla="*/ 0 w 1245322"/>
                <a:gd name="connsiteY3" fmla="*/ 2709927 h 2918821"/>
                <a:gd name="connsiteX0" fmla="*/ 0 w 1130395"/>
                <a:gd name="connsiteY0" fmla="*/ 2709927 h 2709927"/>
                <a:gd name="connsiteX1" fmla="*/ 100764 w 1130395"/>
                <a:gd name="connsiteY1" fmla="*/ 0 h 2709927"/>
                <a:gd name="connsiteX2" fmla="*/ 1130395 w 1130395"/>
                <a:gd name="connsiteY2" fmla="*/ 2654193 h 2709927"/>
                <a:gd name="connsiteX3" fmla="*/ 0 w 1130395"/>
                <a:gd name="connsiteY3" fmla="*/ 2709927 h 2709927"/>
                <a:gd name="connsiteX0" fmla="*/ 70425 w 1029631"/>
                <a:gd name="connsiteY0" fmla="*/ 3039671 h 3039671"/>
                <a:gd name="connsiteX1" fmla="*/ 0 w 1029631"/>
                <a:gd name="connsiteY1" fmla="*/ 0 h 3039671"/>
                <a:gd name="connsiteX2" fmla="*/ 1029631 w 1029631"/>
                <a:gd name="connsiteY2" fmla="*/ 2654193 h 3039671"/>
                <a:gd name="connsiteX3" fmla="*/ 70425 w 1029631"/>
                <a:gd name="connsiteY3" fmla="*/ 3039671 h 3039671"/>
              </a:gdLst>
              <a:ahLst/>
              <a:cxnLst>
                <a:cxn ang="0">
                  <a:pos x="connsiteX0" y="connsiteY0"/>
                </a:cxn>
                <a:cxn ang="0">
                  <a:pos x="connsiteX1" y="connsiteY1"/>
                </a:cxn>
                <a:cxn ang="0">
                  <a:pos x="connsiteX2" y="connsiteY2"/>
                </a:cxn>
                <a:cxn ang="0">
                  <a:pos x="connsiteX3" y="connsiteY3"/>
                </a:cxn>
              </a:cxnLst>
              <a:rect l="l" t="t" r="r" b="b"/>
              <a:pathLst>
                <a:path w="1029631" h="3039671">
                  <a:moveTo>
                    <a:pt x="70425" y="3039671"/>
                  </a:moveTo>
                  <a:lnTo>
                    <a:pt x="0" y="0"/>
                  </a:lnTo>
                  <a:lnTo>
                    <a:pt x="1029631" y="2654193"/>
                  </a:lnTo>
                  <a:lnTo>
                    <a:pt x="70425" y="3039671"/>
                  </a:lnTo>
                  <a:close/>
                </a:path>
              </a:pathLst>
            </a:cu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mn-lt"/>
                <a:ea typeface="+mj-ea"/>
                <a:cs typeface="Arial"/>
              </a:endParaRPr>
            </a:p>
          </p:txBody>
        </p:sp>
        <p:sp>
          <p:nvSpPr>
            <p:cNvPr id="46" name="TextBox 46"/>
            <p:cNvSpPr txBox="1"/>
            <p:nvPr/>
          </p:nvSpPr>
          <p:spPr>
            <a:xfrm>
              <a:off x="3501014" y="2491194"/>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Power Users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Developers</a:t>
              </a:r>
            </a:p>
          </p:txBody>
        </p:sp>
        <p:sp>
          <p:nvSpPr>
            <p:cNvPr id="47" name="TextBox 90"/>
            <p:cNvSpPr txBox="1"/>
            <p:nvPr/>
          </p:nvSpPr>
          <p:spPr>
            <a:xfrm>
              <a:off x="3544181" y="2156164"/>
              <a:ext cx="932663"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FFFFFF">
                      <a:alpha val="90000"/>
                    </a:srgbClr>
                  </a:solidFill>
                  <a:effectLst/>
                  <a:uLnTx/>
                  <a:uFillTx/>
                  <a:latin typeface="+mn-lt"/>
                  <a:ea typeface="ＭＳ Ｐゴシック"/>
                  <a:cs typeface="ＭＳ Ｐゴシック"/>
                </a:rPr>
                <a:t>Platform API</a:t>
              </a:r>
            </a:p>
          </p:txBody>
        </p:sp>
      </p:grpSp>
      <p:grpSp>
        <p:nvGrpSpPr>
          <p:cNvPr id="27" name="Group 26"/>
          <p:cNvGrpSpPr/>
          <p:nvPr/>
        </p:nvGrpSpPr>
        <p:grpSpPr>
          <a:xfrm>
            <a:off x="-237476" y="2333134"/>
            <a:ext cx="7770098" cy="3782119"/>
            <a:chOff x="-711682" y="2333134"/>
            <a:chExt cx="7770098" cy="3782119"/>
          </a:xfrm>
        </p:grpSpPr>
        <p:grpSp>
          <p:nvGrpSpPr>
            <p:cNvPr id="28" name="Group 27"/>
            <p:cNvGrpSpPr/>
            <p:nvPr/>
          </p:nvGrpSpPr>
          <p:grpSpPr>
            <a:xfrm>
              <a:off x="-711682" y="2333134"/>
              <a:ext cx="7770098" cy="3782119"/>
              <a:chOff x="-711682" y="2333134"/>
              <a:chExt cx="7770098" cy="3782119"/>
            </a:xfrm>
          </p:grpSpPr>
          <p:sp>
            <p:nvSpPr>
              <p:cNvPr id="33" name="Isosceles Triangle 36"/>
              <p:cNvSpPr/>
              <p:nvPr/>
            </p:nvSpPr>
            <p:spPr bwMode="auto">
              <a:xfrm rot="21143059" flipV="1">
                <a:off x="-711682" y="2333134"/>
                <a:ext cx="7770098" cy="2755632"/>
              </a:xfrm>
              <a:custGeom>
                <a:avLst/>
                <a:gdLst>
                  <a:gd name="connsiteX0" fmla="*/ 0 w 1167548"/>
                  <a:gd name="connsiteY0" fmla="*/ 1167546 h 1167546"/>
                  <a:gd name="connsiteX1" fmla="*/ 198927 w 1167548"/>
                  <a:gd name="connsiteY1" fmla="*/ 0 h 1167546"/>
                  <a:gd name="connsiteX2" fmla="*/ 1167548 w 1167548"/>
                  <a:gd name="connsiteY2" fmla="*/ 1167546 h 1167546"/>
                  <a:gd name="connsiteX3" fmla="*/ 0 w 1167548"/>
                  <a:gd name="connsiteY3" fmla="*/ 1167546 h 1167546"/>
                  <a:gd name="connsiteX0" fmla="*/ 0 w 1367669"/>
                  <a:gd name="connsiteY0" fmla="*/ 798092 h 1167546"/>
                  <a:gd name="connsiteX1" fmla="*/ 399048 w 1367669"/>
                  <a:gd name="connsiteY1" fmla="*/ 0 h 1167546"/>
                  <a:gd name="connsiteX2" fmla="*/ 1367669 w 1367669"/>
                  <a:gd name="connsiteY2" fmla="*/ 1167546 h 1167546"/>
                  <a:gd name="connsiteX3" fmla="*/ 0 w 1367669"/>
                  <a:gd name="connsiteY3" fmla="*/ 798092 h 1167546"/>
                  <a:gd name="connsiteX0" fmla="*/ 0 w 1198335"/>
                  <a:gd name="connsiteY0" fmla="*/ 798092 h 1252213"/>
                  <a:gd name="connsiteX1" fmla="*/ 399048 w 1198335"/>
                  <a:gd name="connsiteY1" fmla="*/ 0 h 1252213"/>
                  <a:gd name="connsiteX2" fmla="*/ 1198335 w 1198335"/>
                  <a:gd name="connsiteY2" fmla="*/ 1252213 h 1252213"/>
                  <a:gd name="connsiteX3" fmla="*/ 0 w 1198335"/>
                  <a:gd name="connsiteY3" fmla="*/ 798092 h 1252213"/>
                  <a:gd name="connsiteX0" fmla="*/ 0 w 1198335"/>
                  <a:gd name="connsiteY0" fmla="*/ 798092 h 1252213"/>
                  <a:gd name="connsiteX1" fmla="*/ 399048 w 1198335"/>
                  <a:gd name="connsiteY1" fmla="*/ 0 h 1252213"/>
                  <a:gd name="connsiteX2" fmla="*/ 1198335 w 1198335"/>
                  <a:gd name="connsiteY2" fmla="*/ 1252213 h 1252213"/>
                  <a:gd name="connsiteX3" fmla="*/ 0 w 1198335"/>
                  <a:gd name="connsiteY3" fmla="*/ 798092 h 1252213"/>
                  <a:gd name="connsiteX0" fmla="*/ 0 w 1021305"/>
                  <a:gd name="connsiteY0" fmla="*/ 798092 h 1259910"/>
                  <a:gd name="connsiteX1" fmla="*/ 399048 w 1021305"/>
                  <a:gd name="connsiteY1" fmla="*/ 0 h 1259910"/>
                  <a:gd name="connsiteX2" fmla="*/ 1021305 w 1021305"/>
                  <a:gd name="connsiteY2" fmla="*/ 1259910 h 1259910"/>
                  <a:gd name="connsiteX3" fmla="*/ 0 w 1021305"/>
                  <a:gd name="connsiteY3" fmla="*/ 798092 h 1259910"/>
                  <a:gd name="connsiteX0" fmla="*/ 0 w 1021305"/>
                  <a:gd name="connsiteY0" fmla="*/ 867365 h 1329183"/>
                  <a:gd name="connsiteX1" fmla="*/ 714624 w 1021305"/>
                  <a:gd name="connsiteY1" fmla="*/ 0 h 1329183"/>
                  <a:gd name="connsiteX2" fmla="*/ 1021305 w 1021305"/>
                  <a:gd name="connsiteY2" fmla="*/ 1329183 h 1329183"/>
                  <a:gd name="connsiteX3" fmla="*/ 0 w 1021305"/>
                  <a:gd name="connsiteY3" fmla="*/ 867365 h 1329183"/>
                  <a:gd name="connsiteX0" fmla="*/ 0 w 1105972"/>
                  <a:gd name="connsiteY0" fmla="*/ 690334 h 1329183"/>
                  <a:gd name="connsiteX1" fmla="*/ 799291 w 1105972"/>
                  <a:gd name="connsiteY1" fmla="*/ 0 h 1329183"/>
                  <a:gd name="connsiteX2" fmla="*/ 1105972 w 1105972"/>
                  <a:gd name="connsiteY2" fmla="*/ 1329183 h 1329183"/>
                  <a:gd name="connsiteX3" fmla="*/ 0 w 1105972"/>
                  <a:gd name="connsiteY3" fmla="*/ 690334 h 1329183"/>
                  <a:gd name="connsiteX0" fmla="*/ 0 w 799291"/>
                  <a:gd name="connsiteY0" fmla="*/ 690334 h 1344577"/>
                  <a:gd name="connsiteX1" fmla="*/ 799291 w 799291"/>
                  <a:gd name="connsiteY1" fmla="*/ 0 h 1344577"/>
                  <a:gd name="connsiteX2" fmla="*/ 644154 w 799291"/>
                  <a:gd name="connsiteY2" fmla="*/ 1344577 h 1344577"/>
                  <a:gd name="connsiteX3" fmla="*/ 0 w 799291"/>
                  <a:gd name="connsiteY3" fmla="*/ 690334 h 1344577"/>
                  <a:gd name="connsiteX0" fmla="*/ 0 w 799291"/>
                  <a:gd name="connsiteY0" fmla="*/ 690334 h 1275304"/>
                  <a:gd name="connsiteX1" fmla="*/ 799291 w 799291"/>
                  <a:gd name="connsiteY1" fmla="*/ 0 h 1275304"/>
                  <a:gd name="connsiteX2" fmla="*/ 690336 w 799291"/>
                  <a:gd name="connsiteY2" fmla="*/ 1275304 h 1275304"/>
                  <a:gd name="connsiteX3" fmla="*/ 0 w 799291"/>
                  <a:gd name="connsiteY3" fmla="*/ 690334 h 1275304"/>
                  <a:gd name="connsiteX0" fmla="*/ 779786 w 779786"/>
                  <a:gd name="connsiteY0" fmla="*/ 251607 h 1275304"/>
                  <a:gd name="connsiteX1" fmla="*/ 108955 w 779786"/>
                  <a:gd name="connsiteY1" fmla="*/ 0 h 1275304"/>
                  <a:gd name="connsiteX2" fmla="*/ 0 w 779786"/>
                  <a:gd name="connsiteY2" fmla="*/ 1275304 h 1275304"/>
                  <a:gd name="connsiteX3" fmla="*/ 779786 w 779786"/>
                  <a:gd name="connsiteY3" fmla="*/ 251607 h 1275304"/>
                  <a:gd name="connsiteX0" fmla="*/ 779786 w 994107"/>
                  <a:gd name="connsiteY0" fmla="*/ 0 h 1023697"/>
                  <a:gd name="connsiteX1" fmla="*/ 994107 w 994107"/>
                  <a:gd name="connsiteY1" fmla="*/ 748999 h 1023697"/>
                  <a:gd name="connsiteX2" fmla="*/ 0 w 994107"/>
                  <a:gd name="connsiteY2" fmla="*/ 1023697 h 1023697"/>
                  <a:gd name="connsiteX3" fmla="*/ 779786 w 994107"/>
                  <a:gd name="connsiteY3" fmla="*/ 0 h 1023697"/>
                  <a:gd name="connsiteX0" fmla="*/ 858876 w 858876"/>
                  <a:gd name="connsiteY0" fmla="*/ 0 h 1023697"/>
                  <a:gd name="connsiteX1" fmla="*/ 0 w 858876"/>
                  <a:gd name="connsiteY1" fmla="*/ 73174 h 1023697"/>
                  <a:gd name="connsiteX2" fmla="*/ 79090 w 858876"/>
                  <a:gd name="connsiteY2" fmla="*/ 1023697 h 1023697"/>
                  <a:gd name="connsiteX3" fmla="*/ 858876 w 858876"/>
                  <a:gd name="connsiteY3" fmla="*/ 0 h 1023697"/>
                  <a:gd name="connsiteX0" fmla="*/ 0 w 855165"/>
                  <a:gd name="connsiteY0" fmla="*/ 312923 h 950523"/>
                  <a:gd name="connsiteX1" fmla="*/ 776075 w 855165"/>
                  <a:gd name="connsiteY1" fmla="*/ 0 h 950523"/>
                  <a:gd name="connsiteX2" fmla="*/ 855165 w 855165"/>
                  <a:gd name="connsiteY2" fmla="*/ 950523 h 950523"/>
                  <a:gd name="connsiteX3" fmla="*/ 0 w 855165"/>
                  <a:gd name="connsiteY3" fmla="*/ 312923 h 950523"/>
                  <a:gd name="connsiteX0" fmla="*/ 0 w 954701"/>
                  <a:gd name="connsiteY0" fmla="*/ 277664 h 950523"/>
                  <a:gd name="connsiteX1" fmla="*/ 875611 w 954701"/>
                  <a:gd name="connsiteY1" fmla="*/ 0 h 950523"/>
                  <a:gd name="connsiteX2" fmla="*/ 954701 w 954701"/>
                  <a:gd name="connsiteY2" fmla="*/ 950523 h 950523"/>
                  <a:gd name="connsiteX3" fmla="*/ 0 w 954701"/>
                  <a:gd name="connsiteY3" fmla="*/ 277664 h 950523"/>
                  <a:gd name="connsiteX0" fmla="*/ 510559 w 1465260"/>
                  <a:gd name="connsiteY0" fmla="*/ 0 h 672859"/>
                  <a:gd name="connsiteX1" fmla="*/ 0 w 1465260"/>
                  <a:gd name="connsiteY1" fmla="*/ 584933 h 672859"/>
                  <a:gd name="connsiteX2" fmla="*/ 1465260 w 1465260"/>
                  <a:gd name="connsiteY2" fmla="*/ 672859 h 672859"/>
                  <a:gd name="connsiteX3" fmla="*/ 510559 w 1465260"/>
                  <a:gd name="connsiteY3" fmla="*/ 0 h 672859"/>
                  <a:gd name="connsiteX0" fmla="*/ 604039 w 1558740"/>
                  <a:gd name="connsiteY0" fmla="*/ 0 h 672859"/>
                  <a:gd name="connsiteX1" fmla="*/ 0 w 1558740"/>
                  <a:gd name="connsiteY1" fmla="*/ 663077 h 672859"/>
                  <a:gd name="connsiteX2" fmla="*/ 1558740 w 1558740"/>
                  <a:gd name="connsiteY2" fmla="*/ 672859 h 672859"/>
                  <a:gd name="connsiteX3" fmla="*/ 604039 w 1558740"/>
                  <a:gd name="connsiteY3" fmla="*/ 0 h 672859"/>
                  <a:gd name="connsiteX0" fmla="*/ 726910 w 726910"/>
                  <a:gd name="connsiteY0" fmla="*/ 356532 h 1019609"/>
                  <a:gd name="connsiteX1" fmla="*/ 122871 w 726910"/>
                  <a:gd name="connsiteY1" fmla="*/ 1019609 h 1019609"/>
                  <a:gd name="connsiteX2" fmla="*/ 0 w 726910"/>
                  <a:gd name="connsiteY2" fmla="*/ 0 h 1019609"/>
                  <a:gd name="connsiteX3" fmla="*/ 726910 w 726910"/>
                  <a:gd name="connsiteY3" fmla="*/ 356532 h 1019609"/>
                  <a:gd name="connsiteX0" fmla="*/ 0 w 878231"/>
                  <a:gd name="connsiteY0" fmla="*/ 266181 h 1019609"/>
                  <a:gd name="connsiteX1" fmla="*/ 878231 w 878231"/>
                  <a:gd name="connsiteY1" fmla="*/ 1019609 h 1019609"/>
                  <a:gd name="connsiteX2" fmla="*/ 755360 w 878231"/>
                  <a:gd name="connsiteY2" fmla="*/ 0 h 1019609"/>
                  <a:gd name="connsiteX3" fmla="*/ 0 w 878231"/>
                  <a:gd name="connsiteY3" fmla="*/ 266181 h 1019609"/>
                  <a:gd name="connsiteX0" fmla="*/ 0 w 973977"/>
                  <a:gd name="connsiteY0" fmla="*/ 407727 h 1019609"/>
                  <a:gd name="connsiteX1" fmla="*/ 973977 w 973977"/>
                  <a:gd name="connsiteY1" fmla="*/ 1019609 h 1019609"/>
                  <a:gd name="connsiteX2" fmla="*/ 851106 w 973977"/>
                  <a:gd name="connsiteY2" fmla="*/ 0 h 1019609"/>
                  <a:gd name="connsiteX3" fmla="*/ 0 w 973977"/>
                  <a:gd name="connsiteY3" fmla="*/ 407727 h 1019609"/>
                  <a:gd name="connsiteX0" fmla="*/ 0 w 985453"/>
                  <a:gd name="connsiteY0" fmla="*/ 296661 h 1019609"/>
                  <a:gd name="connsiteX1" fmla="*/ 985453 w 985453"/>
                  <a:gd name="connsiteY1" fmla="*/ 1019609 h 1019609"/>
                  <a:gd name="connsiteX2" fmla="*/ 862582 w 985453"/>
                  <a:gd name="connsiteY2" fmla="*/ 0 h 1019609"/>
                  <a:gd name="connsiteX3" fmla="*/ 0 w 985453"/>
                  <a:gd name="connsiteY3" fmla="*/ 296661 h 1019609"/>
                  <a:gd name="connsiteX0" fmla="*/ 0 w 1047673"/>
                  <a:gd name="connsiteY0" fmla="*/ 471059 h 1019609"/>
                  <a:gd name="connsiteX1" fmla="*/ 1047673 w 1047673"/>
                  <a:gd name="connsiteY1" fmla="*/ 1019609 h 1019609"/>
                  <a:gd name="connsiteX2" fmla="*/ 924802 w 1047673"/>
                  <a:gd name="connsiteY2" fmla="*/ 0 h 1019609"/>
                  <a:gd name="connsiteX3" fmla="*/ 0 w 1047673"/>
                  <a:gd name="connsiteY3" fmla="*/ 471059 h 1019609"/>
                  <a:gd name="connsiteX0" fmla="*/ 0 w 1049710"/>
                  <a:gd name="connsiteY0" fmla="*/ 732066 h 1019609"/>
                  <a:gd name="connsiteX1" fmla="*/ 1049710 w 1049710"/>
                  <a:gd name="connsiteY1" fmla="*/ 1019609 h 1019609"/>
                  <a:gd name="connsiteX2" fmla="*/ 926839 w 1049710"/>
                  <a:gd name="connsiteY2" fmla="*/ 0 h 1019609"/>
                  <a:gd name="connsiteX3" fmla="*/ 0 w 1049710"/>
                  <a:gd name="connsiteY3" fmla="*/ 732066 h 1019609"/>
                  <a:gd name="connsiteX0" fmla="*/ 0 w 1049710"/>
                  <a:gd name="connsiteY0" fmla="*/ 705733 h 993276"/>
                  <a:gd name="connsiteX1" fmla="*/ 1049710 w 1049710"/>
                  <a:gd name="connsiteY1" fmla="*/ 993276 h 993276"/>
                  <a:gd name="connsiteX2" fmla="*/ 751569 w 1049710"/>
                  <a:gd name="connsiteY2" fmla="*/ 0 h 993276"/>
                  <a:gd name="connsiteX3" fmla="*/ 0 w 1049710"/>
                  <a:gd name="connsiteY3" fmla="*/ 705733 h 993276"/>
                  <a:gd name="connsiteX0" fmla="*/ 0 w 1049710"/>
                  <a:gd name="connsiteY0" fmla="*/ 752446 h 1039989"/>
                  <a:gd name="connsiteX1" fmla="*/ 1049710 w 1049710"/>
                  <a:gd name="connsiteY1" fmla="*/ 1039989 h 1039989"/>
                  <a:gd name="connsiteX2" fmla="*/ 701403 w 1049710"/>
                  <a:gd name="connsiteY2" fmla="*/ 0 h 1039989"/>
                  <a:gd name="connsiteX3" fmla="*/ 0 w 1049710"/>
                  <a:gd name="connsiteY3" fmla="*/ 752446 h 1039989"/>
                  <a:gd name="connsiteX0" fmla="*/ 1116611 w 1116611"/>
                  <a:gd name="connsiteY0" fmla="*/ 0 h 1143214"/>
                  <a:gd name="connsiteX1" fmla="*/ 348307 w 1116611"/>
                  <a:gd name="connsiteY1" fmla="*/ 1143214 h 1143214"/>
                  <a:gd name="connsiteX2" fmla="*/ 0 w 1116611"/>
                  <a:gd name="connsiteY2" fmla="*/ 103225 h 1143214"/>
                  <a:gd name="connsiteX3" fmla="*/ 1116611 w 1116611"/>
                  <a:gd name="connsiteY3" fmla="*/ 0 h 1143214"/>
                  <a:gd name="connsiteX0" fmla="*/ 1358793 w 1358793"/>
                  <a:gd name="connsiteY0" fmla="*/ 926225 h 1039989"/>
                  <a:gd name="connsiteX1" fmla="*/ 348307 w 1358793"/>
                  <a:gd name="connsiteY1" fmla="*/ 1039989 h 1039989"/>
                  <a:gd name="connsiteX2" fmla="*/ 0 w 1358793"/>
                  <a:gd name="connsiteY2" fmla="*/ 0 h 1039989"/>
                  <a:gd name="connsiteX3" fmla="*/ 1358793 w 1358793"/>
                  <a:gd name="connsiteY3" fmla="*/ 926225 h 1039989"/>
                  <a:gd name="connsiteX0" fmla="*/ 3231576 w 3231576"/>
                  <a:gd name="connsiteY0" fmla="*/ 837077 h 1039989"/>
                  <a:gd name="connsiteX1" fmla="*/ 348307 w 3231576"/>
                  <a:gd name="connsiteY1" fmla="*/ 1039989 h 1039989"/>
                  <a:gd name="connsiteX2" fmla="*/ 0 w 3231576"/>
                  <a:gd name="connsiteY2" fmla="*/ 0 h 1039989"/>
                  <a:gd name="connsiteX3" fmla="*/ 3231576 w 3231576"/>
                  <a:gd name="connsiteY3"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811421 w 3231576"/>
                  <a:gd name="connsiteY3" fmla="*/ 217994 h 1039989"/>
                  <a:gd name="connsiteX4" fmla="*/ 3231576 w 3231576"/>
                  <a:gd name="connsiteY4"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811421 w 3231576"/>
                  <a:gd name="connsiteY3" fmla="*/ 217994 h 1039989"/>
                  <a:gd name="connsiteX4" fmla="*/ 3231576 w 3231576"/>
                  <a:gd name="connsiteY4"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3053200 w 3231576"/>
                  <a:gd name="connsiteY3" fmla="*/ 31157 h 1039989"/>
                  <a:gd name="connsiteX4" fmla="*/ 3231576 w 3231576"/>
                  <a:gd name="connsiteY4" fmla="*/ 837077 h 1039989"/>
                  <a:gd name="connsiteX0" fmla="*/ 3206037 w 3206037"/>
                  <a:gd name="connsiteY0" fmla="*/ 637907 h 1039989"/>
                  <a:gd name="connsiteX1" fmla="*/ 348307 w 3206037"/>
                  <a:gd name="connsiteY1" fmla="*/ 1039989 h 1039989"/>
                  <a:gd name="connsiteX2" fmla="*/ 0 w 3206037"/>
                  <a:gd name="connsiteY2" fmla="*/ 0 h 1039989"/>
                  <a:gd name="connsiteX3" fmla="*/ 3053200 w 3206037"/>
                  <a:gd name="connsiteY3" fmla="*/ 31157 h 1039989"/>
                  <a:gd name="connsiteX4" fmla="*/ 3206037 w 3206037"/>
                  <a:gd name="connsiteY4" fmla="*/ 637907 h 1039989"/>
                  <a:gd name="connsiteX0" fmla="*/ 1286731 w 3053200"/>
                  <a:gd name="connsiteY0" fmla="*/ 1017537 h 1039989"/>
                  <a:gd name="connsiteX1" fmla="*/ 348307 w 3053200"/>
                  <a:gd name="connsiteY1" fmla="*/ 1039989 h 1039989"/>
                  <a:gd name="connsiteX2" fmla="*/ 0 w 3053200"/>
                  <a:gd name="connsiteY2" fmla="*/ 0 h 1039989"/>
                  <a:gd name="connsiteX3" fmla="*/ 3053200 w 3053200"/>
                  <a:gd name="connsiteY3" fmla="*/ 31157 h 1039989"/>
                  <a:gd name="connsiteX4" fmla="*/ 1286731 w 3053200"/>
                  <a:gd name="connsiteY4" fmla="*/ 1017537 h 1039989"/>
                  <a:gd name="connsiteX0" fmla="*/ 1286731 w 3500805"/>
                  <a:gd name="connsiteY0" fmla="*/ 1017537 h 1039989"/>
                  <a:gd name="connsiteX1" fmla="*/ 348307 w 3500805"/>
                  <a:gd name="connsiteY1" fmla="*/ 1039989 h 1039989"/>
                  <a:gd name="connsiteX2" fmla="*/ 0 w 3500805"/>
                  <a:gd name="connsiteY2" fmla="*/ 0 h 1039989"/>
                  <a:gd name="connsiteX3" fmla="*/ 3500805 w 3500805"/>
                  <a:gd name="connsiteY3" fmla="*/ 148111 h 1039989"/>
                  <a:gd name="connsiteX4" fmla="*/ 1286731 w 3500805"/>
                  <a:gd name="connsiteY4" fmla="*/ 1017537 h 1039989"/>
                  <a:gd name="connsiteX0" fmla="*/ 190080 w 3500805"/>
                  <a:gd name="connsiteY0" fmla="*/ 1422071 h 1422071"/>
                  <a:gd name="connsiteX1" fmla="*/ 348307 w 3500805"/>
                  <a:gd name="connsiteY1" fmla="*/ 1039989 h 1422071"/>
                  <a:gd name="connsiteX2" fmla="*/ 0 w 3500805"/>
                  <a:gd name="connsiteY2" fmla="*/ 0 h 1422071"/>
                  <a:gd name="connsiteX3" fmla="*/ 3500805 w 3500805"/>
                  <a:gd name="connsiteY3" fmla="*/ 148111 h 1422071"/>
                  <a:gd name="connsiteX4" fmla="*/ 190080 w 3500805"/>
                  <a:gd name="connsiteY4" fmla="*/ 1422071 h 1422071"/>
                  <a:gd name="connsiteX0" fmla="*/ 504230 w 3500805"/>
                  <a:gd name="connsiteY0" fmla="*/ 1409092 h 1409092"/>
                  <a:gd name="connsiteX1" fmla="*/ 348307 w 3500805"/>
                  <a:gd name="connsiteY1" fmla="*/ 1039989 h 1409092"/>
                  <a:gd name="connsiteX2" fmla="*/ 0 w 3500805"/>
                  <a:gd name="connsiteY2" fmla="*/ 0 h 1409092"/>
                  <a:gd name="connsiteX3" fmla="*/ 3500805 w 3500805"/>
                  <a:gd name="connsiteY3" fmla="*/ 148111 h 1409092"/>
                  <a:gd name="connsiteX4" fmla="*/ 504230 w 3500805"/>
                  <a:gd name="connsiteY4" fmla="*/ 1409092 h 1409092"/>
                  <a:gd name="connsiteX0" fmla="*/ 3500805 w 3500805"/>
                  <a:gd name="connsiteY0" fmla="*/ 148111 h 1039989"/>
                  <a:gd name="connsiteX1" fmla="*/ 348307 w 3500805"/>
                  <a:gd name="connsiteY1" fmla="*/ 1039989 h 1039989"/>
                  <a:gd name="connsiteX2" fmla="*/ 0 w 3500805"/>
                  <a:gd name="connsiteY2" fmla="*/ 0 h 1039989"/>
                  <a:gd name="connsiteX3" fmla="*/ 3500805 w 3500805"/>
                  <a:gd name="connsiteY3" fmla="*/ 148111 h 1039989"/>
                  <a:gd name="connsiteX0" fmla="*/ 3500805 w 3500805"/>
                  <a:gd name="connsiteY0" fmla="*/ 148111 h 1283308"/>
                  <a:gd name="connsiteX1" fmla="*/ 445560 w 3500805"/>
                  <a:gd name="connsiteY1" fmla="*/ 1283308 h 1283308"/>
                  <a:gd name="connsiteX2" fmla="*/ 0 w 3500805"/>
                  <a:gd name="connsiteY2" fmla="*/ 0 h 1283308"/>
                  <a:gd name="connsiteX3" fmla="*/ 3500805 w 3500805"/>
                  <a:gd name="connsiteY3" fmla="*/ 148111 h 1283308"/>
                  <a:gd name="connsiteX0" fmla="*/ 4206642 w 4206642"/>
                  <a:gd name="connsiteY0" fmla="*/ 280740 h 1283308"/>
                  <a:gd name="connsiteX1" fmla="*/ 445560 w 4206642"/>
                  <a:gd name="connsiteY1" fmla="*/ 1283308 h 1283308"/>
                  <a:gd name="connsiteX2" fmla="*/ 0 w 4206642"/>
                  <a:gd name="connsiteY2" fmla="*/ 0 h 1283308"/>
                  <a:gd name="connsiteX3" fmla="*/ 4206642 w 4206642"/>
                  <a:gd name="connsiteY3" fmla="*/ 280740 h 1283308"/>
                  <a:gd name="connsiteX0" fmla="*/ 3761082 w 3761082"/>
                  <a:gd name="connsiteY0" fmla="*/ 395146 h 1397714"/>
                  <a:gd name="connsiteX1" fmla="*/ 0 w 3761082"/>
                  <a:gd name="connsiteY1" fmla="*/ 1397714 h 1397714"/>
                  <a:gd name="connsiteX2" fmla="*/ 33661 w 3761082"/>
                  <a:gd name="connsiteY2" fmla="*/ 0 h 1397714"/>
                  <a:gd name="connsiteX3" fmla="*/ 3761082 w 3761082"/>
                  <a:gd name="connsiteY3" fmla="*/ 395146 h 1397714"/>
                  <a:gd name="connsiteX0" fmla="*/ 3563578 w 3563578"/>
                  <a:gd name="connsiteY0" fmla="*/ 246345 h 1397714"/>
                  <a:gd name="connsiteX1" fmla="*/ 0 w 3563578"/>
                  <a:gd name="connsiteY1" fmla="*/ 1397714 h 1397714"/>
                  <a:gd name="connsiteX2" fmla="*/ 33661 w 3563578"/>
                  <a:gd name="connsiteY2" fmla="*/ 0 h 1397714"/>
                  <a:gd name="connsiteX3" fmla="*/ 3563578 w 3563578"/>
                  <a:gd name="connsiteY3" fmla="*/ 246345 h 1397714"/>
                  <a:gd name="connsiteX0" fmla="*/ 4421949 w 4421949"/>
                  <a:gd name="connsiteY0" fmla="*/ 325599 h 1476968"/>
                  <a:gd name="connsiteX1" fmla="*/ 858371 w 4421949"/>
                  <a:gd name="connsiteY1" fmla="*/ 1476968 h 1476968"/>
                  <a:gd name="connsiteX2" fmla="*/ 0 w 4421949"/>
                  <a:gd name="connsiteY2" fmla="*/ 0 h 1476968"/>
                  <a:gd name="connsiteX3" fmla="*/ 4421949 w 4421949"/>
                  <a:gd name="connsiteY3" fmla="*/ 325599 h 1476968"/>
                  <a:gd name="connsiteX0" fmla="*/ 4421949 w 4421949"/>
                  <a:gd name="connsiteY0" fmla="*/ 325599 h 1703034"/>
                  <a:gd name="connsiteX1" fmla="*/ 173733 w 4421949"/>
                  <a:gd name="connsiteY1" fmla="*/ 1703034 h 1703034"/>
                  <a:gd name="connsiteX2" fmla="*/ 0 w 4421949"/>
                  <a:gd name="connsiteY2" fmla="*/ 0 h 1703034"/>
                  <a:gd name="connsiteX3" fmla="*/ 4421949 w 4421949"/>
                  <a:gd name="connsiteY3" fmla="*/ 325599 h 1703034"/>
                </a:gdLst>
                <a:ahLst/>
                <a:cxnLst>
                  <a:cxn ang="0">
                    <a:pos x="connsiteX0" y="connsiteY0"/>
                  </a:cxn>
                  <a:cxn ang="0">
                    <a:pos x="connsiteX1" y="connsiteY1"/>
                  </a:cxn>
                  <a:cxn ang="0">
                    <a:pos x="connsiteX2" y="connsiteY2"/>
                  </a:cxn>
                  <a:cxn ang="0">
                    <a:pos x="connsiteX3" y="connsiteY3"/>
                  </a:cxn>
                </a:cxnLst>
                <a:rect l="l" t="t" r="r" b="b"/>
                <a:pathLst>
                  <a:path w="4421949" h="1703034">
                    <a:moveTo>
                      <a:pt x="4421949" y="325599"/>
                    </a:moveTo>
                    <a:lnTo>
                      <a:pt x="173733" y="1703034"/>
                    </a:lnTo>
                    <a:lnTo>
                      <a:pt x="0" y="0"/>
                    </a:lnTo>
                    <a:lnTo>
                      <a:pt x="4421949" y="325599"/>
                    </a:ln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sp>
            <p:nvSpPr>
              <p:cNvPr id="34" name="Isosceles Triangle 120"/>
              <p:cNvSpPr/>
              <p:nvPr/>
            </p:nvSpPr>
            <p:spPr bwMode="auto">
              <a:xfrm>
                <a:off x="-502550" y="4550526"/>
                <a:ext cx="5100346" cy="1564727"/>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2368323 w 2368323"/>
                  <a:gd name="connsiteY0" fmla="*/ 0 h 6140596"/>
                  <a:gd name="connsiteX1" fmla="*/ 0 w 2368323"/>
                  <a:gd name="connsiteY1" fmla="*/ 3809772 h 6140596"/>
                  <a:gd name="connsiteX2" fmla="*/ 1984050 w 2368323"/>
                  <a:gd name="connsiteY2" fmla="*/ 6140596 h 6140596"/>
                  <a:gd name="connsiteX3" fmla="*/ 2368323 w 2368323"/>
                  <a:gd name="connsiteY3" fmla="*/ 0 h 6140596"/>
                  <a:gd name="connsiteX0" fmla="*/ 2368323 w 2596695"/>
                  <a:gd name="connsiteY0" fmla="*/ 0 h 3809773"/>
                  <a:gd name="connsiteX1" fmla="*/ 0 w 2596695"/>
                  <a:gd name="connsiteY1" fmla="*/ 3809772 h 3809773"/>
                  <a:gd name="connsiteX2" fmla="*/ 2596695 w 2596695"/>
                  <a:gd name="connsiteY2" fmla="*/ 3017532 h 3809773"/>
                  <a:gd name="connsiteX3" fmla="*/ 2368323 w 2596695"/>
                  <a:gd name="connsiteY3" fmla="*/ 0 h 3809773"/>
                  <a:gd name="connsiteX0" fmla="*/ 662528 w 890900"/>
                  <a:gd name="connsiteY0" fmla="*/ 0 h 4858926"/>
                  <a:gd name="connsiteX1" fmla="*/ 0 w 890900"/>
                  <a:gd name="connsiteY1" fmla="*/ 4858926 h 4858926"/>
                  <a:gd name="connsiteX2" fmla="*/ 890900 w 890900"/>
                  <a:gd name="connsiteY2" fmla="*/ 3017532 h 4858926"/>
                  <a:gd name="connsiteX3" fmla="*/ 662528 w 890900"/>
                  <a:gd name="connsiteY3" fmla="*/ 0 h 4858926"/>
                  <a:gd name="connsiteX0" fmla="*/ 662528 w 890900"/>
                  <a:gd name="connsiteY0" fmla="*/ 0 h 4858926"/>
                  <a:gd name="connsiteX1" fmla="*/ 0 w 890900"/>
                  <a:gd name="connsiteY1" fmla="*/ 4858926 h 4858926"/>
                  <a:gd name="connsiteX2" fmla="*/ 596590 w 890900"/>
                  <a:gd name="connsiteY2" fmla="*/ 3600376 h 4858926"/>
                  <a:gd name="connsiteX3" fmla="*/ 890900 w 890900"/>
                  <a:gd name="connsiteY3" fmla="*/ 3017532 h 4858926"/>
                  <a:gd name="connsiteX4" fmla="*/ 662528 w 890900"/>
                  <a:gd name="connsiteY4" fmla="*/ 0 h 4858926"/>
                  <a:gd name="connsiteX0" fmla="*/ 662528 w 890900"/>
                  <a:gd name="connsiteY0" fmla="*/ 0 h 4858926"/>
                  <a:gd name="connsiteX1" fmla="*/ 0 w 890900"/>
                  <a:gd name="connsiteY1" fmla="*/ 4858926 h 4858926"/>
                  <a:gd name="connsiteX2" fmla="*/ 686685 w 890900"/>
                  <a:gd name="connsiteY2" fmla="*/ 3807768 h 4858926"/>
                  <a:gd name="connsiteX3" fmla="*/ 890900 w 890900"/>
                  <a:gd name="connsiteY3" fmla="*/ 3017532 h 4858926"/>
                  <a:gd name="connsiteX4" fmla="*/ 662528 w 890900"/>
                  <a:gd name="connsiteY4" fmla="*/ 0 h 4858926"/>
                  <a:gd name="connsiteX0" fmla="*/ 662528 w 710710"/>
                  <a:gd name="connsiteY0" fmla="*/ 0 h 4858926"/>
                  <a:gd name="connsiteX1" fmla="*/ 0 w 710710"/>
                  <a:gd name="connsiteY1" fmla="*/ 4858926 h 4858926"/>
                  <a:gd name="connsiteX2" fmla="*/ 686685 w 710710"/>
                  <a:gd name="connsiteY2" fmla="*/ 3807768 h 4858926"/>
                  <a:gd name="connsiteX3" fmla="*/ 710710 w 710710"/>
                  <a:gd name="connsiteY3" fmla="*/ 2932135 h 4858926"/>
                  <a:gd name="connsiteX4" fmla="*/ 662528 w 710710"/>
                  <a:gd name="connsiteY4" fmla="*/ 0 h 4858926"/>
                  <a:gd name="connsiteX0" fmla="*/ 662528 w 896906"/>
                  <a:gd name="connsiteY0" fmla="*/ 0 h 4858926"/>
                  <a:gd name="connsiteX1" fmla="*/ 0 w 896906"/>
                  <a:gd name="connsiteY1" fmla="*/ 4858926 h 4858926"/>
                  <a:gd name="connsiteX2" fmla="*/ 686685 w 896906"/>
                  <a:gd name="connsiteY2" fmla="*/ 3807768 h 4858926"/>
                  <a:gd name="connsiteX3" fmla="*/ 896906 w 896906"/>
                  <a:gd name="connsiteY3" fmla="*/ 2956534 h 4858926"/>
                  <a:gd name="connsiteX4" fmla="*/ 662528 w 896906"/>
                  <a:gd name="connsiteY4" fmla="*/ 0 h 4858926"/>
                  <a:gd name="connsiteX0" fmla="*/ 662528 w 896906"/>
                  <a:gd name="connsiteY0" fmla="*/ 0 h 4858926"/>
                  <a:gd name="connsiteX1" fmla="*/ 338318 w 896906"/>
                  <a:gd name="connsiteY1" fmla="*/ 2343831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176147 w 896906"/>
                  <a:gd name="connsiteY2" fmla="*/ 2868408 h 4858926"/>
                  <a:gd name="connsiteX3" fmla="*/ 0 w 896906"/>
                  <a:gd name="connsiteY3" fmla="*/ 4858926 h 4858926"/>
                  <a:gd name="connsiteX4" fmla="*/ 686685 w 896906"/>
                  <a:gd name="connsiteY4" fmla="*/ 3807768 h 4858926"/>
                  <a:gd name="connsiteX5" fmla="*/ 896906 w 896906"/>
                  <a:gd name="connsiteY5" fmla="*/ 2956534 h 4858926"/>
                  <a:gd name="connsiteX6" fmla="*/ 662528 w 896906"/>
                  <a:gd name="connsiteY6" fmla="*/ 0 h 4858926"/>
                  <a:gd name="connsiteX0" fmla="*/ 684589 w 918967"/>
                  <a:gd name="connsiteY0" fmla="*/ 0 h 4858926"/>
                  <a:gd name="connsiteX1" fmla="*/ 246258 w 918967"/>
                  <a:gd name="connsiteY1" fmla="*/ 2429227 h 4858926"/>
                  <a:gd name="connsiteX2" fmla="*/ 0 w 918967"/>
                  <a:gd name="connsiteY2" fmla="*/ 2173039 h 4858926"/>
                  <a:gd name="connsiteX3" fmla="*/ 22061 w 918967"/>
                  <a:gd name="connsiteY3" fmla="*/ 4858926 h 4858926"/>
                  <a:gd name="connsiteX4" fmla="*/ 708746 w 918967"/>
                  <a:gd name="connsiteY4" fmla="*/ 3807768 h 4858926"/>
                  <a:gd name="connsiteX5" fmla="*/ 918967 w 918967"/>
                  <a:gd name="connsiteY5" fmla="*/ 2956534 h 4858926"/>
                  <a:gd name="connsiteX6" fmla="*/ 684589 w 918967"/>
                  <a:gd name="connsiteY6" fmla="*/ 0 h 4858926"/>
                  <a:gd name="connsiteX0" fmla="*/ 7075464 w 7075464"/>
                  <a:gd name="connsiteY0" fmla="*/ 2388213 h 2685887"/>
                  <a:gd name="connsiteX1" fmla="*/ 246258 w 7075464"/>
                  <a:gd name="connsiteY1" fmla="*/ 256188 h 2685887"/>
                  <a:gd name="connsiteX2" fmla="*/ 0 w 7075464"/>
                  <a:gd name="connsiteY2" fmla="*/ 0 h 2685887"/>
                  <a:gd name="connsiteX3" fmla="*/ 22061 w 7075464"/>
                  <a:gd name="connsiteY3" fmla="*/ 2685887 h 2685887"/>
                  <a:gd name="connsiteX4" fmla="*/ 708746 w 7075464"/>
                  <a:gd name="connsiteY4" fmla="*/ 1634729 h 2685887"/>
                  <a:gd name="connsiteX5" fmla="*/ 918967 w 7075464"/>
                  <a:gd name="connsiteY5" fmla="*/ 783495 h 2685887"/>
                  <a:gd name="connsiteX6" fmla="*/ 7075464 w 7075464"/>
                  <a:gd name="connsiteY6" fmla="*/ 2388213 h 2685887"/>
                  <a:gd name="connsiteX0" fmla="*/ 7075464 w 7079540"/>
                  <a:gd name="connsiteY0" fmla="*/ 2388213 h 2685887"/>
                  <a:gd name="connsiteX1" fmla="*/ 246258 w 7079540"/>
                  <a:gd name="connsiteY1" fmla="*/ 256188 h 2685887"/>
                  <a:gd name="connsiteX2" fmla="*/ 0 w 7079540"/>
                  <a:gd name="connsiteY2" fmla="*/ 0 h 2685887"/>
                  <a:gd name="connsiteX3" fmla="*/ 22061 w 7079540"/>
                  <a:gd name="connsiteY3" fmla="*/ 2685887 h 2685887"/>
                  <a:gd name="connsiteX4" fmla="*/ 708746 w 7079540"/>
                  <a:gd name="connsiteY4" fmla="*/ 1634729 h 2685887"/>
                  <a:gd name="connsiteX5" fmla="*/ 7079540 w 7079540"/>
                  <a:gd name="connsiteY5" fmla="*/ 2625540 h 2685887"/>
                  <a:gd name="connsiteX6" fmla="*/ 7075464 w 7079540"/>
                  <a:gd name="connsiteY6" fmla="*/ 2388213 h 2685887"/>
                  <a:gd name="connsiteX0" fmla="*/ 7075464 w 7079540"/>
                  <a:gd name="connsiteY0" fmla="*/ 2388213 h 3666825"/>
                  <a:gd name="connsiteX1" fmla="*/ 246258 w 7079540"/>
                  <a:gd name="connsiteY1" fmla="*/ 256188 h 3666825"/>
                  <a:gd name="connsiteX2" fmla="*/ 0 w 7079540"/>
                  <a:gd name="connsiteY2" fmla="*/ 0 h 3666825"/>
                  <a:gd name="connsiteX3" fmla="*/ 22061 w 7079540"/>
                  <a:gd name="connsiteY3" fmla="*/ 2685887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388213 h 3666825"/>
                  <a:gd name="connsiteX1" fmla="*/ 246258 w 7079540"/>
                  <a:gd name="connsiteY1" fmla="*/ 256188 h 3666825"/>
                  <a:gd name="connsiteX2" fmla="*/ 0 w 7079540"/>
                  <a:gd name="connsiteY2" fmla="*/ 0 h 3666825"/>
                  <a:gd name="connsiteX3" fmla="*/ 5038322 w 7079540"/>
                  <a:gd name="connsiteY3" fmla="*/ 3226804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848375 h 4126987"/>
                  <a:gd name="connsiteX1" fmla="*/ 433379 w 7079540"/>
                  <a:gd name="connsiteY1" fmla="*/ 0 h 4126987"/>
                  <a:gd name="connsiteX2" fmla="*/ 0 w 7079540"/>
                  <a:gd name="connsiteY2" fmla="*/ 460162 h 4126987"/>
                  <a:gd name="connsiteX3" fmla="*/ 5038322 w 7079540"/>
                  <a:gd name="connsiteY3" fmla="*/ 3686966 h 4126987"/>
                  <a:gd name="connsiteX4" fmla="*/ 5084480 w 7079540"/>
                  <a:gd name="connsiteY4" fmla="*/ 4126987 h 4126987"/>
                  <a:gd name="connsiteX5" fmla="*/ 7079540 w 7079540"/>
                  <a:gd name="connsiteY5" fmla="*/ 3085702 h 4126987"/>
                  <a:gd name="connsiteX6" fmla="*/ 7075464 w 7079540"/>
                  <a:gd name="connsiteY6" fmla="*/ 2848375 h 4126987"/>
                  <a:gd name="connsiteX0" fmla="*/ 6642085 w 6646161"/>
                  <a:gd name="connsiteY0" fmla="*/ 2848375 h 4126987"/>
                  <a:gd name="connsiteX1" fmla="*/ 0 w 6646161"/>
                  <a:gd name="connsiteY1" fmla="*/ 0 h 4126987"/>
                  <a:gd name="connsiteX2" fmla="*/ 4028718 w 6646161"/>
                  <a:gd name="connsiteY2" fmla="*/ 2886983 h 4126987"/>
                  <a:gd name="connsiteX3" fmla="*/ 4604943 w 6646161"/>
                  <a:gd name="connsiteY3" fmla="*/ 3686966 h 4126987"/>
                  <a:gd name="connsiteX4" fmla="*/ 4651101 w 6646161"/>
                  <a:gd name="connsiteY4" fmla="*/ 4126987 h 4126987"/>
                  <a:gd name="connsiteX5" fmla="*/ 6646161 w 6646161"/>
                  <a:gd name="connsiteY5" fmla="*/ 3085702 h 4126987"/>
                  <a:gd name="connsiteX6" fmla="*/ 6642085 w 6646161"/>
                  <a:gd name="connsiteY6" fmla="*/ 2848375 h 4126987"/>
                  <a:gd name="connsiteX0" fmla="*/ 6642085 w 6646161"/>
                  <a:gd name="connsiteY0" fmla="*/ 2848375 h 4126987"/>
                  <a:gd name="connsiteX1" fmla="*/ 0 w 6646161"/>
                  <a:gd name="connsiteY1" fmla="*/ 0 h 4126987"/>
                  <a:gd name="connsiteX2" fmla="*/ 4604943 w 6646161"/>
                  <a:gd name="connsiteY2" fmla="*/ 3686966 h 4126987"/>
                  <a:gd name="connsiteX3" fmla="*/ 4651101 w 6646161"/>
                  <a:gd name="connsiteY3" fmla="*/ 4126987 h 4126987"/>
                  <a:gd name="connsiteX4" fmla="*/ 6646161 w 6646161"/>
                  <a:gd name="connsiteY4" fmla="*/ 3085702 h 4126987"/>
                  <a:gd name="connsiteX5" fmla="*/ 6642085 w 6646161"/>
                  <a:gd name="connsiteY5" fmla="*/ 2848375 h 4126987"/>
                  <a:gd name="connsiteX0" fmla="*/ 2037142 w 2041218"/>
                  <a:gd name="connsiteY0" fmla="*/ 0 h 1278612"/>
                  <a:gd name="connsiteX1" fmla="*/ 1202982 w 2041218"/>
                  <a:gd name="connsiteY1" fmla="*/ 338653 h 1278612"/>
                  <a:gd name="connsiteX2" fmla="*/ 0 w 2041218"/>
                  <a:gd name="connsiteY2" fmla="*/ 838591 h 1278612"/>
                  <a:gd name="connsiteX3" fmla="*/ 46158 w 2041218"/>
                  <a:gd name="connsiteY3" fmla="*/ 1278612 h 1278612"/>
                  <a:gd name="connsiteX4" fmla="*/ 2041218 w 2041218"/>
                  <a:gd name="connsiteY4" fmla="*/ 237327 h 1278612"/>
                  <a:gd name="connsiteX5" fmla="*/ 2037142 w 2041218"/>
                  <a:gd name="connsiteY5" fmla="*/ 0 h 1278612"/>
                  <a:gd name="connsiteX0" fmla="*/ 2065930 w 2065978"/>
                  <a:gd name="connsiteY0" fmla="*/ 0 h 1307850"/>
                  <a:gd name="connsiteX1" fmla="*/ 1202982 w 2065978"/>
                  <a:gd name="connsiteY1" fmla="*/ 367891 h 1307850"/>
                  <a:gd name="connsiteX2" fmla="*/ 0 w 2065978"/>
                  <a:gd name="connsiteY2" fmla="*/ 867829 h 1307850"/>
                  <a:gd name="connsiteX3" fmla="*/ 46158 w 2065978"/>
                  <a:gd name="connsiteY3" fmla="*/ 1307850 h 1307850"/>
                  <a:gd name="connsiteX4" fmla="*/ 2041218 w 2065978"/>
                  <a:gd name="connsiteY4" fmla="*/ 266565 h 1307850"/>
                  <a:gd name="connsiteX5" fmla="*/ 2065930 w 2065978"/>
                  <a:gd name="connsiteY5" fmla="*/ 0 h 1307850"/>
                  <a:gd name="connsiteX0" fmla="*/ 3149690 w 3149738"/>
                  <a:gd name="connsiteY0" fmla="*/ 0 h 2068058"/>
                  <a:gd name="connsiteX1" fmla="*/ 2286742 w 3149738"/>
                  <a:gd name="connsiteY1" fmla="*/ 367891 h 2068058"/>
                  <a:gd name="connsiteX2" fmla="*/ 1083760 w 3149738"/>
                  <a:gd name="connsiteY2" fmla="*/ 867829 h 2068058"/>
                  <a:gd name="connsiteX3" fmla="*/ 0 w 3149738"/>
                  <a:gd name="connsiteY3" fmla="*/ 2068058 h 2068058"/>
                  <a:gd name="connsiteX4" fmla="*/ 3124978 w 3149738"/>
                  <a:gd name="connsiteY4" fmla="*/ 266565 h 2068058"/>
                  <a:gd name="connsiteX5" fmla="*/ 3149690 w 3149738"/>
                  <a:gd name="connsiteY5" fmla="*/ 0 h 2068058"/>
                  <a:gd name="connsiteX0" fmla="*/ 3195849 w 3195897"/>
                  <a:gd name="connsiteY0" fmla="*/ 0 h 2068058"/>
                  <a:gd name="connsiteX1" fmla="*/ 2332901 w 3195897"/>
                  <a:gd name="connsiteY1" fmla="*/ 367891 h 2068058"/>
                  <a:gd name="connsiteX2" fmla="*/ 0 w 3195897"/>
                  <a:gd name="connsiteY2" fmla="*/ 1350270 h 2068058"/>
                  <a:gd name="connsiteX3" fmla="*/ 46159 w 3195897"/>
                  <a:gd name="connsiteY3" fmla="*/ 2068058 h 2068058"/>
                  <a:gd name="connsiteX4" fmla="*/ 3171137 w 3195897"/>
                  <a:gd name="connsiteY4" fmla="*/ 266565 h 2068058"/>
                  <a:gd name="connsiteX5" fmla="*/ 3195849 w 3195897"/>
                  <a:gd name="connsiteY5" fmla="*/ 0 h 206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5897" h="2068058">
                    <a:moveTo>
                      <a:pt x="3195849" y="0"/>
                    </a:moveTo>
                    <a:lnTo>
                      <a:pt x="2332901" y="367891"/>
                    </a:lnTo>
                    <a:lnTo>
                      <a:pt x="0" y="1350270"/>
                    </a:lnTo>
                    <a:lnTo>
                      <a:pt x="46159" y="2068058"/>
                    </a:lnTo>
                    <a:lnTo>
                      <a:pt x="3171137" y="266565"/>
                    </a:lnTo>
                    <a:cubicBezTo>
                      <a:pt x="3169778" y="187456"/>
                      <a:pt x="3197208" y="79109"/>
                      <a:pt x="3195849" y="0"/>
                    </a:cubicBezTo>
                    <a:close/>
                  </a:path>
                </a:pathLst>
              </a:custGeom>
              <a:gradFill flip="none" rotWithShape="1">
                <a:gsLst>
                  <a:gs pos="34000">
                    <a:schemeClr val="accent1">
                      <a:lumMod val="75000"/>
                      <a:alpha val="33000"/>
                    </a:schemeClr>
                  </a:gs>
                  <a:gs pos="91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cxnSp>
            <p:nvCxnSpPr>
              <p:cNvPr id="35" name="Straight Connector 34"/>
              <p:cNvCxnSpPr>
                <a:stCxn id="33" idx="2"/>
              </p:cNvCxnSpPr>
              <p:nvPr/>
            </p:nvCxnSpPr>
            <p:spPr bwMode="auto">
              <a:xfrm flipV="1">
                <a:off x="-494814" y="4434233"/>
                <a:ext cx="5563753" cy="1157256"/>
              </a:xfrm>
              <a:prstGeom prst="line">
                <a:avLst/>
              </a:prstGeom>
              <a:noFill/>
              <a:ln w="9525" cap="flat" cmpd="sng" algn="ctr">
                <a:gradFill flip="none" rotWithShape="1">
                  <a:gsLst>
                    <a:gs pos="67000">
                      <a:schemeClr val="tx1">
                        <a:alpha val="60000"/>
                      </a:schemeClr>
                    </a:gs>
                    <a:gs pos="0">
                      <a:schemeClr val="tx1">
                        <a:alpha val="0"/>
                      </a:schemeClr>
                    </a:gs>
                  </a:gsLst>
                  <a:lin ang="10800000" scaled="0"/>
                  <a:tileRect/>
                </a:gradFill>
                <a:prstDash val="solid"/>
                <a:round/>
                <a:headEnd type="none" w="med" len="med"/>
                <a:tailEnd type="none" w="med" len="med"/>
              </a:ln>
              <a:effectLst/>
            </p:spPr>
          </p:cxnSp>
        </p:grpSp>
        <p:sp>
          <p:nvSpPr>
            <p:cNvPr id="29" name="TextBox 45"/>
            <p:cNvSpPr txBox="1"/>
            <p:nvPr/>
          </p:nvSpPr>
          <p:spPr>
            <a:xfrm>
              <a:off x="3096025" y="390696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Administrators</a:t>
              </a:r>
            </a:p>
            <a:p>
              <a:pPr marL="0" marR="0" lvl="0" indent="0" algn="r" defTabSz="457200" rtl="0" eaLnBrk="1" fontAlgn="auto" latinLnBrk="0" hangingPunct="1">
                <a:lnSpc>
                  <a:spcPct val="100000"/>
                </a:lnSpc>
                <a:spcBef>
                  <a:spcPts val="0"/>
                </a:spcBef>
                <a:spcAft>
                  <a:spcPts val="0"/>
                </a:spcAft>
                <a:buClrTx/>
                <a:buSzTx/>
                <a:buFontTx/>
                <a:buNone/>
                <a:tabLst/>
                <a:defRPr/>
              </a:pPr>
              <a:r>
                <a:rPr lang="en-US" sz="2200" b="1" dirty="0">
                  <a:solidFill>
                    <a:schemeClr val="bg1"/>
                  </a:solidFill>
                </a:rPr>
                <a:t>DevOps</a:t>
              </a:r>
              <a:endParaRPr kumimoji="0" lang="en-US" sz="2200" b="1" i="0" u="none" strike="noStrike" kern="1200" cap="none" spc="0" normalizeH="0" baseline="0" noProof="0" dirty="0">
                <a:ln>
                  <a:noFill/>
                </a:ln>
                <a:solidFill>
                  <a:schemeClr val="bg1"/>
                </a:solidFill>
                <a:effectLst/>
                <a:uLnTx/>
                <a:uFillTx/>
                <a:latin typeface="+mn-lt"/>
                <a:ea typeface="+mn-ea"/>
                <a:cs typeface="+mn-cs"/>
              </a:endParaRPr>
            </a:p>
          </p:txBody>
        </p:sp>
        <p:sp>
          <p:nvSpPr>
            <p:cNvPr id="30" name="TextBox 66"/>
            <p:cNvSpPr txBox="1"/>
            <p:nvPr/>
          </p:nvSpPr>
          <p:spPr>
            <a:xfrm>
              <a:off x="150336" y="3564846"/>
              <a:ext cx="825347" cy="290686"/>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accent4">
                      <a:lumMod val="60000"/>
                      <a:lumOff val="40000"/>
                    </a:schemeClr>
                  </a:solidFill>
                  <a:effectLst/>
                  <a:uLnTx/>
                  <a:uFillTx/>
                  <a:latin typeface="+mn-lt"/>
                  <a:ea typeface="+mn-ea"/>
                  <a:cs typeface="+mn-cs"/>
                </a:rPr>
                <a:t>Users, Roles &amp; Group management</a:t>
              </a:r>
            </a:p>
          </p:txBody>
        </p:sp>
        <p:sp>
          <p:nvSpPr>
            <p:cNvPr id="31" name="TextBox 67"/>
            <p:cNvSpPr txBox="1"/>
            <p:nvPr/>
          </p:nvSpPr>
          <p:spPr>
            <a:xfrm>
              <a:off x="-144174" y="3223675"/>
              <a:ext cx="1740256"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chemeClr val="accent4">
                      <a:lumMod val="20000"/>
                      <a:lumOff val="80000"/>
                      <a:alpha val="90000"/>
                    </a:schemeClr>
                  </a:solidFill>
                  <a:effectLst/>
                  <a:uLnTx/>
                  <a:uFillTx/>
                  <a:latin typeface="+mn-lt"/>
                  <a:ea typeface="ＭＳ Ｐゴシック"/>
                  <a:cs typeface="ＭＳ Ｐゴシック"/>
                </a:rPr>
                <a:t>Enterprise Integration</a:t>
              </a:r>
            </a:p>
          </p:txBody>
        </p:sp>
        <p:pic>
          <p:nvPicPr>
            <p:cNvPr id="32" name="Picture 31"/>
            <p:cNvPicPr>
              <a:picLocks noChangeAspect="1"/>
            </p:cNvPicPr>
            <p:nvPr/>
          </p:nvPicPr>
          <p:blipFill>
            <a:blip r:embed="rId10"/>
            <a:stretch>
              <a:fillRect/>
            </a:stretch>
          </p:blipFill>
          <p:spPr>
            <a:xfrm>
              <a:off x="16250" y="3924329"/>
              <a:ext cx="2342411" cy="719565"/>
            </a:xfrm>
            <a:prstGeom prst="rect">
              <a:avLst/>
            </a:prstGeom>
          </p:spPr>
        </p:pic>
      </p:grpSp>
      <p:sp>
        <p:nvSpPr>
          <p:cNvPr id="4" name="Title 3"/>
          <p:cNvSpPr>
            <a:spLocks noGrp="1"/>
          </p:cNvSpPr>
          <p:nvPr>
            <p:ph type="title"/>
          </p:nvPr>
        </p:nvSpPr>
        <p:spPr/>
        <p:txBody>
          <a:bodyPr/>
          <a:lstStyle/>
          <a:p>
            <a:r>
              <a:rPr lang="en-US" dirty="0"/>
              <a:t>ArcGIS Python API</a:t>
            </a:r>
            <a:endParaRPr lang="de-CH" dirty="0"/>
          </a:p>
        </p:txBody>
      </p:sp>
      <p:sp>
        <p:nvSpPr>
          <p:cNvPr id="5" name="Text Placeholder 4"/>
          <p:cNvSpPr>
            <a:spLocks noGrp="1"/>
          </p:cNvSpPr>
          <p:nvPr>
            <p:ph type="body" sz="quarter" idx="11"/>
          </p:nvPr>
        </p:nvSpPr>
        <p:spPr/>
        <p:txBody>
          <a:bodyPr/>
          <a:lstStyle/>
          <a:p>
            <a:r>
              <a:rPr lang="en-US" dirty="0"/>
              <a:t>What can it do for you?</a:t>
            </a:r>
            <a:endParaRPr lang="de-CH" dirty="0"/>
          </a:p>
        </p:txBody>
      </p:sp>
      <p:sp>
        <p:nvSpPr>
          <p:cNvPr id="7" name="TextBox 44"/>
          <p:cNvSpPr txBox="1"/>
          <p:nvPr/>
        </p:nvSpPr>
        <p:spPr>
          <a:xfrm>
            <a:off x="4801117" y="4640890"/>
            <a:ext cx="2786938" cy="584775"/>
          </a:xfrm>
          <a:prstGeom prst="rect">
            <a:avLst/>
          </a:prstGeom>
          <a:noFill/>
          <a:ln>
            <a:noFill/>
          </a:ln>
          <a:effectLst/>
        </p:spPr>
        <p:txBody>
          <a:bodyPr wrap="square" lIns="91440" tIns="45720" rIns="91440" bIns="4572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mn-lt"/>
                <a:ea typeface="+mn-ea"/>
                <a:cs typeface="Arial"/>
              </a:rPr>
              <a:t>Your Web</a:t>
            </a:r>
            <a:r>
              <a:rPr kumimoji="0" lang="en-US" sz="3200" b="1" i="0" u="none" strike="noStrike" kern="1200" cap="none" spc="0" normalizeH="0" baseline="0" noProof="0" dirty="0">
                <a:ln>
                  <a:noFill/>
                </a:ln>
                <a:solidFill>
                  <a:schemeClr val="accent1"/>
                </a:solidFill>
                <a:effectLst/>
                <a:uLnTx/>
                <a:uFillTx/>
                <a:latin typeface="+mn-lt"/>
                <a:ea typeface="+mn-ea"/>
                <a:cs typeface="+mn-cs"/>
              </a:rPr>
              <a:t> </a:t>
            </a:r>
            <a:r>
              <a:rPr kumimoji="0" lang="en-US" sz="2400" b="1" i="0" u="none" strike="noStrike" kern="1200" cap="none" spc="0" normalizeH="0" baseline="0" noProof="0" dirty="0">
                <a:ln>
                  <a:noFill/>
                </a:ln>
                <a:solidFill>
                  <a:schemeClr val="accent1"/>
                </a:solidFill>
                <a:effectLst/>
                <a:uLnTx/>
                <a:uFillTx/>
                <a:latin typeface="+mn-lt"/>
                <a:ea typeface="+mn-ea"/>
                <a:cs typeface="Arial"/>
              </a:rPr>
              <a:t>GIS</a:t>
            </a:r>
          </a:p>
        </p:txBody>
      </p:sp>
      <p:grpSp>
        <p:nvGrpSpPr>
          <p:cNvPr id="8" name="Group 7"/>
          <p:cNvGrpSpPr/>
          <p:nvPr/>
        </p:nvGrpSpPr>
        <p:grpSpPr>
          <a:xfrm>
            <a:off x="4976197" y="2898299"/>
            <a:ext cx="2611858" cy="1932286"/>
            <a:chOff x="-2796018" y="3079362"/>
            <a:chExt cx="2611858" cy="1932286"/>
          </a:xfrm>
        </p:grpSpPr>
        <p:sp>
          <p:nvSpPr>
            <p:cNvPr id="9" name="Freeform 8"/>
            <p:cNvSpPr>
              <a:spLocks/>
            </p:cNvSpPr>
            <p:nvPr/>
          </p:nvSpPr>
          <p:spPr bwMode="auto">
            <a:xfrm>
              <a:off x="-2796018" y="3079362"/>
              <a:ext cx="2611858" cy="1660774"/>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30000">
                  <a:srgbClr val="FFFFFF">
                    <a:alpha val="55000"/>
                  </a:srgbClr>
                </a:gs>
                <a:gs pos="100000">
                  <a:srgbClr val="389EE7">
                    <a:alpha val="80000"/>
                  </a:srgbClr>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ＭＳ Ｐゴシック"/>
                <a:cs typeface="ＭＳ Ｐゴシック"/>
              </a:endParaRPr>
            </a:p>
          </p:txBody>
        </p:sp>
        <p:grpSp>
          <p:nvGrpSpPr>
            <p:cNvPr id="10" name="Group 9"/>
            <p:cNvGrpSpPr/>
            <p:nvPr/>
          </p:nvGrpSpPr>
          <p:grpSpPr>
            <a:xfrm>
              <a:off x="-1827941" y="3722545"/>
              <a:ext cx="1181507" cy="1289103"/>
              <a:chOff x="749839" y="3008091"/>
              <a:chExt cx="1033728" cy="1127867"/>
            </a:xfrm>
          </p:grpSpPr>
          <p:sp>
            <p:nvSpPr>
              <p:cNvPr id="11" name="Freeform 10"/>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12" name="Freeform 11"/>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13" name="Freeform 12"/>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14" name="Freeform 13"/>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15" name="Freeform 14"/>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16" name="Freeform 15"/>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17" name="Freeform 16"/>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18" name="Freeform 17"/>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19" name="Freeform 18"/>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20" name="Freeform 19"/>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21" name="Freeform 20"/>
              <p:cNvSpPr>
                <a:spLocks/>
              </p:cNvSpPr>
              <p:nvPr/>
            </p:nvSpPr>
            <p:spPr bwMode="auto">
              <a:xfrm>
                <a:off x="822254" y="3053350"/>
                <a:ext cx="888897" cy="534063"/>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22" name="Freeform 21"/>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23" name="Freeform 22"/>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24" name="Freeform 23"/>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25" name="Freeform 24"/>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26" name="Freeform 25"/>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grpSp>
      </p:grpSp>
      <p:grpSp>
        <p:nvGrpSpPr>
          <p:cNvPr id="36" name="Group 35"/>
          <p:cNvGrpSpPr/>
          <p:nvPr/>
        </p:nvGrpSpPr>
        <p:grpSpPr>
          <a:xfrm>
            <a:off x="5482582" y="3557279"/>
            <a:ext cx="7553483" cy="4457301"/>
            <a:chOff x="5008376" y="3557279"/>
            <a:chExt cx="7553483" cy="4457301"/>
          </a:xfrm>
        </p:grpSpPr>
        <p:grpSp>
          <p:nvGrpSpPr>
            <p:cNvPr id="37" name="Group 36"/>
            <p:cNvGrpSpPr/>
            <p:nvPr/>
          </p:nvGrpSpPr>
          <p:grpSpPr>
            <a:xfrm>
              <a:off x="5008376" y="3557279"/>
              <a:ext cx="7553483" cy="4457301"/>
              <a:chOff x="5008376" y="3557279"/>
              <a:chExt cx="7553483" cy="4457301"/>
            </a:xfrm>
          </p:grpSpPr>
          <p:sp>
            <p:nvSpPr>
              <p:cNvPr id="41" name="Isosceles Triangle 120"/>
              <p:cNvSpPr/>
              <p:nvPr/>
            </p:nvSpPr>
            <p:spPr bwMode="auto">
              <a:xfrm rot="624310" flipH="1" flipV="1">
                <a:off x="5008376" y="3557279"/>
                <a:ext cx="7553483" cy="3192061"/>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59634 w 1020164"/>
                  <a:gd name="connsiteY0" fmla="*/ 0 h 1361009"/>
                  <a:gd name="connsiteX1" fmla="*/ 0 w 1020164"/>
                  <a:gd name="connsiteY1" fmla="*/ 340846 h 1361009"/>
                  <a:gd name="connsiteX2" fmla="*/ 1020164 w 1020164"/>
                  <a:gd name="connsiteY2" fmla="*/ 1361009 h 1361009"/>
                  <a:gd name="connsiteX3" fmla="*/ 859634 w 1020164"/>
                  <a:gd name="connsiteY3" fmla="*/ 0 h 1361009"/>
                  <a:gd name="connsiteX0" fmla="*/ 983592 w 1020164"/>
                  <a:gd name="connsiteY0" fmla="*/ 0 h 1442757"/>
                  <a:gd name="connsiteX1" fmla="*/ 0 w 1020164"/>
                  <a:gd name="connsiteY1" fmla="*/ 422594 h 1442757"/>
                  <a:gd name="connsiteX2" fmla="*/ 1020164 w 1020164"/>
                  <a:gd name="connsiteY2" fmla="*/ 1442757 h 1442757"/>
                  <a:gd name="connsiteX3" fmla="*/ 983592 w 1020164"/>
                  <a:gd name="connsiteY3" fmla="*/ 0 h 1442757"/>
                  <a:gd name="connsiteX0" fmla="*/ 983592 w 983592"/>
                  <a:gd name="connsiteY0" fmla="*/ 1015226 h 1437820"/>
                  <a:gd name="connsiteX1" fmla="*/ 0 w 983592"/>
                  <a:gd name="connsiteY1" fmla="*/ 1437820 h 1437820"/>
                  <a:gd name="connsiteX2" fmla="*/ 457487 w 983592"/>
                  <a:gd name="connsiteY2" fmla="*/ 0 h 1437820"/>
                  <a:gd name="connsiteX3" fmla="*/ 983592 w 983592"/>
                  <a:gd name="connsiteY3" fmla="*/ 1015226 h 1437820"/>
                  <a:gd name="connsiteX0" fmla="*/ 983592 w 983592"/>
                  <a:gd name="connsiteY0" fmla="*/ 0 h 1154394"/>
                  <a:gd name="connsiteX1" fmla="*/ 0 w 983592"/>
                  <a:gd name="connsiteY1" fmla="*/ 422594 h 1154394"/>
                  <a:gd name="connsiteX2" fmla="*/ 677455 w 983592"/>
                  <a:gd name="connsiteY2" fmla="*/ 1154394 h 1154394"/>
                  <a:gd name="connsiteX3" fmla="*/ 983592 w 983592"/>
                  <a:gd name="connsiteY3" fmla="*/ 0 h 1154394"/>
                  <a:gd name="connsiteX0" fmla="*/ 1155979 w 1155979"/>
                  <a:gd name="connsiteY0" fmla="*/ 465779 h 1620173"/>
                  <a:gd name="connsiteX1" fmla="*/ 0 w 1155979"/>
                  <a:gd name="connsiteY1" fmla="*/ 0 h 1620173"/>
                  <a:gd name="connsiteX2" fmla="*/ 849842 w 1155979"/>
                  <a:gd name="connsiteY2" fmla="*/ 1620173 h 1620173"/>
                  <a:gd name="connsiteX3" fmla="*/ 1155979 w 1155979"/>
                  <a:gd name="connsiteY3" fmla="*/ 465779 h 1620173"/>
                  <a:gd name="connsiteX0" fmla="*/ 1067355 w 1067355"/>
                  <a:gd name="connsiteY0" fmla="*/ 0 h 1918462"/>
                  <a:gd name="connsiteX1" fmla="*/ 0 w 1067355"/>
                  <a:gd name="connsiteY1" fmla="*/ 298289 h 1918462"/>
                  <a:gd name="connsiteX2" fmla="*/ 849842 w 1067355"/>
                  <a:gd name="connsiteY2" fmla="*/ 1918462 h 1918462"/>
                  <a:gd name="connsiteX3" fmla="*/ 1067355 w 1067355"/>
                  <a:gd name="connsiteY3" fmla="*/ 0 h 1918462"/>
                  <a:gd name="connsiteX0" fmla="*/ 1073546 w 1073546"/>
                  <a:gd name="connsiteY0" fmla="*/ 0 h 1825493"/>
                  <a:gd name="connsiteX1" fmla="*/ 0 w 1073546"/>
                  <a:gd name="connsiteY1" fmla="*/ 205320 h 1825493"/>
                  <a:gd name="connsiteX2" fmla="*/ 849842 w 1073546"/>
                  <a:gd name="connsiteY2" fmla="*/ 1825493 h 1825493"/>
                  <a:gd name="connsiteX3" fmla="*/ 1073546 w 1073546"/>
                  <a:gd name="connsiteY3" fmla="*/ 0 h 1825493"/>
                  <a:gd name="connsiteX0" fmla="*/ 1073546 w 1299126"/>
                  <a:gd name="connsiteY0" fmla="*/ 0 h 961441"/>
                  <a:gd name="connsiteX1" fmla="*/ 0 w 1299126"/>
                  <a:gd name="connsiteY1" fmla="*/ 205320 h 961441"/>
                  <a:gd name="connsiteX2" fmla="*/ 1299126 w 1299126"/>
                  <a:gd name="connsiteY2" fmla="*/ 961441 h 961441"/>
                  <a:gd name="connsiteX3" fmla="*/ 1073546 w 1299126"/>
                  <a:gd name="connsiteY3" fmla="*/ 0 h 961441"/>
                  <a:gd name="connsiteX0" fmla="*/ 1226074 w 1451654"/>
                  <a:gd name="connsiteY0" fmla="*/ 0 h 961441"/>
                  <a:gd name="connsiteX1" fmla="*/ 0 w 1451654"/>
                  <a:gd name="connsiteY1" fmla="*/ 424799 h 961441"/>
                  <a:gd name="connsiteX2" fmla="*/ 1451654 w 1451654"/>
                  <a:gd name="connsiteY2" fmla="*/ 961441 h 961441"/>
                  <a:gd name="connsiteX3" fmla="*/ 1226074 w 1451654"/>
                  <a:gd name="connsiteY3" fmla="*/ 0 h 961441"/>
                  <a:gd name="connsiteX0" fmla="*/ 1226074 w 1238247"/>
                  <a:gd name="connsiteY0" fmla="*/ 0 h 995424"/>
                  <a:gd name="connsiteX1" fmla="*/ 0 w 1238247"/>
                  <a:gd name="connsiteY1" fmla="*/ 424799 h 995424"/>
                  <a:gd name="connsiteX2" fmla="*/ 1238247 w 1238247"/>
                  <a:gd name="connsiteY2" fmla="*/ 995424 h 995424"/>
                  <a:gd name="connsiteX3" fmla="*/ 1226074 w 1238247"/>
                  <a:gd name="connsiteY3" fmla="*/ 0 h 995424"/>
                  <a:gd name="connsiteX0" fmla="*/ 1226074 w 1226074"/>
                  <a:gd name="connsiteY0" fmla="*/ 0 h 1236503"/>
                  <a:gd name="connsiteX1" fmla="*/ 0 w 1226074"/>
                  <a:gd name="connsiteY1" fmla="*/ 424799 h 1236503"/>
                  <a:gd name="connsiteX2" fmla="*/ 1211167 w 1226074"/>
                  <a:gd name="connsiteY2" fmla="*/ 1236503 h 1236503"/>
                  <a:gd name="connsiteX3" fmla="*/ 1226074 w 1226074"/>
                  <a:gd name="connsiteY3" fmla="*/ 0 h 1236503"/>
                  <a:gd name="connsiteX0" fmla="*/ 3158538 w 3158538"/>
                  <a:gd name="connsiteY0" fmla="*/ 0 h 1236503"/>
                  <a:gd name="connsiteX1" fmla="*/ 0 w 3158538"/>
                  <a:gd name="connsiteY1" fmla="*/ 793038 h 1236503"/>
                  <a:gd name="connsiteX2" fmla="*/ 3143631 w 3158538"/>
                  <a:gd name="connsiteY2" fmla="*/ 1236503 h 1236503"/>
                  <a:gd name="connsiteX3" fmla="*/ 3158538 w 3158538"/>
                  <a:gd name="connsiteY3" fmla="*/ 0 h 1236503"/>
                  <a:gd name="connsiteX0" fmla="*/ 3158538 w 3158538"/>
                  <a:gd name="connsiteY0" fmla="*/ 0 h 1916987"/>
                  <a:gd name="connsiteX1" fmla="*/ 0 w 3158538"/>
                  <a:gd name="connsiteY1" fmla="*/ 793038 h 1916987"/>
                  <a:gd name="connsiteX2" fmla="*/ 677822 w 3158538"/>
                  <a:gd name="connsiteY2" fmla="*/ 1916987 h 1916987"/>
                  <a:gd name="connsiteX3" fmla="*/ 3158538 w 3158538"/>
                  <a:gd name="connsiteY3" fmla="*/ 0 h 1916987"/>
                  <a:gd name="connsiteX0" fmla="*/ 3328965 w 3328965"/>
                  <a:gd name="connsiteY0" fmla="*/ 0 h 1452841"/>
                  <a:gd name="connsiteX1" fmla="*/ 0 w 3328965"/>
                  <a:gd name="connsiteY1" fmla="*/ 328892 h 1452841"/>
                  <a:gd name="connsiteX2" fmla="*/ 677822 w 3328965"/>
                  <a:gd name="connsiteY2" fmla="*/ 1452841 h 1452841"/>
                  <a:gd name="connsiteX3" fmla="*/ 3328965 w 3328965"/>
                  <a:gd name="connsiteY3" fmla="*/ 0 h 1452841"/>
                  <a:gd name="connsiteX0" fmla="*/ 3328965 w 3328965"/>
                  <a:gd name="connsiteY0" fmla="*/ 0 h 1452841"/>
                  <a:gd name="connsiteX1" fmla="*/ 2456237 w 3328965"/>
                  <a:gd name="connsiteY1" fmla="*/ 74648 h 1452841"/>
                  <a:gd name="connsiteX2" fmla="*/ 0 w 3328965"/>
                  <a:gd name="connsiteY2" fmla="*/ 328892 h 1452841"/>
                  <a:gd name="connsiteX3" fmla="*/ 677822 w 3328965"/>
                  <a:gd name="connsiteY3" fmla="*/ 1452841 h 1452841"/>
                  <a:gd name="connsiteX4" fmla="*/ 3328965 w 3328965"/>
                  <a:gd name="connsiteY4" fmla="*/ 0 h 1452841"/>
                  <a:gd name="connsiteX0" fmla="*/ 3328965 w 3328965"/>
                  <a:gd name="connsiteY0" fmla="*/ 0 h 1452841"/>
                  <a:gd name="connsiteX1" fmla="*/ 2456237 w 3328965"/>
                  <a:gd name="connsiteY1" fmla="*/ 74648 h 1452841"/>
                  <a:gd name="connsiteX2" fmla="*/ 0 w 3328965"/>
                  <a:gd name="connsiteY2" fmla="*/ 328892 h 1452841"/>
                  <a:gd name="connsiteX3" fmla="*/ 677822 w 3328965"/>
                  <a:gd name="connsiteY3" fmla="*/ 1452841 h 1452841"/>
                  <a:gd name="connsiteX4" fmla="*/ 3328965 w 3328965"/>
                  <a:gd name="connsiteY4" fmla="*/ 0 h 1452841"/>
                  <a:gd name="connsiteX0" fmla="*/ 3328965 w 3328965"/>
                  <a:gd name="connsiteY0" fmla="*/ 356443 h 1809284"/>
                  <a:gd name="connsiteX1" fmla="*/ 2980969 w 3328965"/>
                  <a:gd name="connsiteY1" fmla="*/ 0 h 1809284"/>
                  <a:gd name="connsiteX2" fmla="*/ 0 w 3328965"/>
                  <a:gd name="connsiteY2" fmla="*/ 685335 h 1809284"/>
                  <a:gd name="connsiteX3" fmla="*/ 677822 w 3328965"/>
                  <a:gd name="connsiteY3" fmla="*/ 1809284 h 1809284"/>
                  <a:gd name="connsiteX4" fmla="*/ 3328965 w 3328965"/>
                  <a:gd name="connsiteY4" fmla="*/ 356443 h 1809284"/>
                  <a:gd name="connsiteX0" fmla="*/ 3382540 w 3382540"/>
                  <a:gd name="connsiteY0" fmla="*/ 608600 h 1809284"/>
                  <a:gd name="connsiteX1" fmla="*/ 2980969 w 3382540"/>
                  <a:gd name="connsiteY1" fmla="*/ 0 h 1809284"/>
                  <a:gd name="connsiteX2" fmla="*/ 0 w 3382540"/>
                  <a:gd name="connsiteY2" fmla="*/ 685335 h 1809284"/>
                  <a:gd name="connsiteX3" fmla="*/ 677822 w 3382540"/>
                  <a:gd name="connsiteY3" fmla="*/ 1809284 h 1809284"/>
                  <a:gd name="connsiteX4" fmla="*/ 3382540 w 3382540"/>
                  <a:gd name="connsiteY4" fmla="*/ 608600 h 1809284"/>
                  <a:gd name="connsiteX0" fmla="*/ 2704718 w 2704718"/>
                  <a:gd name="connsiteY0" fmla="*/ 875968 h 2076652"/>
                  <a:gd name="connsiteX1" fmla="*/ 2303147 w 2704718"/>
                  <a:gd name="connsiteY1" fmla="*/ 267368 h 2076652"/>
                  <a:gd name="connsiteX2" fmla="*/ 135631 w 2704718"/>
                  <a:gd name="connsiteY2" fmla="*/ 0 h 2076652"/>
                  <a:gd name="connsiteX3" fmla="*/ 0 w 2704718"/>
                  <a:gd name="connsiteY3" fmla="*/ 2076652 h 2076652"/>
                  <a:gd name="connsiteX4" fmla="*/ 2704718 w 2704718"/>
                  <a:gd name="connsiteY4" fmla="*/ 875968 h 2076652"/>
                  <a:gd name="connsiteX0" fmla="*/ 2704718 w 2704718"/>
                  <a:gd name="connsiteY0" fmla="*/ 635020 h 1835704"/>
                  <a:gd name="connsiteX1" fmla="*/ 2303147 w 2704718"/>
                  <a:gd name="connsiteY1" fmla="*/ 26420 h 1835704"/>
                  <a:gd name="connsiteX2" fmla="*/ 135444 w 2704718"/>
                  <a:gd name="connsiteY2" fmla="*/ 0 h 1835704"/>
                  <a:gd name="connsiteX3" fmla="*/ 0 w 2704718"/>
                  <a:gd name="connsiteY3" fmla="*/ 1835704 h 1835704"/>
                  <a:gd name="connsiteX4" fmla="*/ 2704718 w 2704718"/>
                  <a:gd name="connsiteY4" fmla="*/ 635020 h 1835704"/>
                  <a:gd name="connsiteX0" fmla="*/ 2761855 w 2761855"/>
                  <a:gd name="connsiteY0" fmla="*/ 787677 h 1835704"/>
                  <a:gd name="connsiteX1" fmla="*/ 2303147 w 2761855"/>
                  <a:gd name="connsiteY1" fmla="*/ 26420 h 1835704"/>
                  <a:gd name="connsiteX2" fmla="*/ 135444 w 2761855"/>
                  <a:gd name="connsiteY2" fmla="*/ 0 h 1835704"/>
                  <a:gd name="connsiteX3" fmla="*/ 0 w 2761855"/>
                  <a:gd name="connsiteY3" fmla="*/ 1835704 h 1835704"/>
                  <a:gd name="connsiteX4" fmla="*/ 2761855 w 2761855"/>
                  <a:gd name="connsiteY4" fmla="*/ 787677 h 1835704"/>
                  <a:gd name="connsiteX0" fmla="*/ 2761855 w 2761855"/>
                  <a:gd name="connsiteY0" fmla="*/ 787677 h 1835704"/>
                  <a:gd name="connsiteX1" fmla="*/ 2049596 w 2761855"/>
                  <a:gd name="connsiteY1" fmla="*/ 178474 h 1835704"/>
                  <a:gd name="connsiteX2" fmla="*/ 135444 w 2761855"/>
                  <a:gd name="connsiteY2" fmla="*/ 0 h 1835704"/>
                  <a:gd name="connsiteX3" fmla="*/ 0 w 2761855"/>
                  <a:gd name="connsiteY3" fmla="*/ 1835704 h 1835704"/>
                  <a:gd name="connsiteX4" fmla="*/ 2761855 w 2761855"/>
                  <a:gd name="connsiteY4" fmla="*/ 787677 h 1835704"/>
                  <a:gd name="connsiteX0" fmla="*/ 2761855 w 2761855"/>
                  <a:gd name="connsiteY0" fmla="*/ 609203 h 1657230"/>
                  <a:gd name="connsiteX1" fmla="*/ 2049596 w 2761855"/>
                  <a:gd name="connsiteY1" fmla="*/ 0 h 1657230"/>
                  <a:gd name="connsiteX2" fmla="*/ 323504 w 2761855"/>
                  <a:gd name="connsiteY2" fmla="*/ 14319 h 1657230"/>
                  <a:gd name="connsiteX3" fmla="*/ 0 w 2761855"/>
                  <a:gd name="connsiteY3" fmla="*/ 1657230 h 1657230"/>
                  <a:gd name="connsiteX4" fmla="*/ 2761855 w 2761855"/>
                  <a:gd name="connsiteY4" fmla="*/ 609203 h 1657230"/>
                  <a:gd name="connsiteX0" fmla="*/ 2738697 w 2738697"/>
                  <a:gd name="connsiteY0" fmla="*/ 609203 h 1539680"/>
                  <a:gd name="connsiteX1" fmla="*/ 2026438 w 2738697"/>
                  <a:gd name="connsiteY1" fmla="*/ 0 h 1539680"/>
                  <a:gd name="connsiteX2" fmla="*/ 300346 w 2738697"/>
                  <a:gd name="connsiteY2" fmla="*/ 14319 h 1539680"/>
                  <a:gd name="connsiteX3" fmla="*/ 0 w 2738697"/>
                  <a:gd name="connsiteY3" fmla="*/ 1539680 h 1539680"/>
                  <a:gd name="connsiteX4" fmla="*/ 2738697 w 2738697"/>
                  <a:gd name="connsiteY4" fmla="*/ 609203 h 1539680"/>
                  <a:gd name="connsiteX0" fmla="*/ 2737454 w 2737454"/>
                  <a:gd name="connsiteY0" fmla="*/ 609203 h 1312715"/>
                  <a:gd name="connsiteX1" fmla="*/ 2025195 w 2737454"/>
                  <a:gd name="connsiteY1" fmla="*/ 0 h 1312715"/>
                  <a:gd name="connsiteX2" fmla="*/ 299103 w 2737454"/>
                  <a:gd name="connsiteY2" fmla="*/ 14319 h 1312715"/>
                  <a:gd name="connsiteX3" fmla="*/ 0 w 2737454"/>
                  <a:gd name="connsiteY3" fmla="*/ 1312715 h 1312715"/>
                  <a:gd name="connsiteX4" fmla="*/ 2737454 w 2737454"/>
                  <a:gd name="connsiteY4" fmla="*/ 609203 h 1312715"/>
                  <a:gd name="connsiteX0" fmla="*/ 2737454 w 2737454"/>
                  <a:gd name="connsiteY0" fmla="*/ 1401110 h 2104622"/>
                  <a:gd name="connsiteX1" fmla="*/ 507520 w 2737454"/>
                  <a:gd name="connsiteY1" fmla="*/ 0 h 2104622"/>
                  <a:gd name="connsiteX2" fmla="*/ 299103 w 2737454"/>
                  <a:gd name="connsiteY2" fmla="*/ 806226 h 2104622"/>
                  <a:gd name="connsiteX3" fmla="*/ 0 w 2737454"/>
                  <a:gd name="connsiteY3" fmla="*/ 2104622 h 2104622"/>
                  <a:gd name="connsiteX4" fmla="*/ 2737454 w 2737454"/>
                  <a:gd name="connsiteY4" fmla="*/ 1401110 h 2104622"/>
                  <a:gd name="connsiteX0" fmla="*/ 2737454 w 2737454"/>
                  <a:gd name="connsiteY0" fmla="*/ 594884 h 1298396"/>
                  <a:gd name="connsiteX1" fmla="*/ 299103 w 2737454"/>
                  <a:gd name="connsiteY1" fmla="*/ 0 h 1298396"/>
                  <a:gd name="connsiteX2" fmla="*/ 0 w 2737454"/>
                  <a:gd name="connsiteY2" fmla="*/ 1298396 h 1298396"/>
                  <a:gd name="connsiteX3" fmla="*/ 2737454 w 2737454"/>
                  <a:gd name="connsiteY3" fmla="*/ 594884 h 1298396"/>
                  <a:gd name="connsiteX0" fmla="*/ 2863764 w 2863764"/>
                  <a:gd name="connsiteY0" fmla="*/ 1349990 h 2053502"/>
                  <a:gd name="connsiteX1" fmla="*/ 0 w 2863764"/>
                  <a:gd name="connsiteY1" fmla="*/ 0 h 2053502"/>
                  <a:gd name="connsiteX2" fmla="*/ 126310 w 2863764"/>
                  <a:gd name="connsiteY2" fmla="*/ 2053502 h 2053502"/>
                  <a:gd name="connsiteX3" fmla="*/ 2863764 w 2863764"/>
                  <a:gd name="connsiteY3" fmla="*/ 1349990 h 2053502"/>
                  <a:gd name="connsiteX0" fmla="*/ 3792029 w 3792029"/>
                  <a:gd name="connsiteY0" fmla="*/ 913789 h 2053502"/>
                  <a:gd name="connsiteX1" fmla="*/ 0 w 3792029"/>
                  <a:gd name="connsiteY1" fmla="*/ 0 h 2053502"/>
                  <a:gd name="connsiteX2" fmla="*/ 126310 w 3792029"/>
                  <a:gd name="connsiteY2" fmla="*/ 2053502 h 2053502"/>
                  <a:gd name="connsiteX3" fmla="*/ 3792029 w 3792029"/>
                  <a:gd name="connsiteY3" fmla="*/ 913789 h 2053502"/>
                  <a:gd name="connsiteX0" fmla="*/ 4145736 w 4145736"/>
                  <a:gd name="connsiteY0" fmla="*/ 1382520 h 2053502"/>
                  <a:gd name="connsiteX1" fmla="*/ 0 w 4145736"/>
                  <a:gd name="connsiteY1" fmla="*/ 0 h 2053502"/>
                  <a:gd name="connsiteX2" fmla="*/ 126310 w 4145736"/>
                  <a:gd name="connsiteY2" fmla="*/ 2053502 h 2053502"/>
                  <a:gd name="connsiteX3" fmla="*/ 4145736 w 4145736"/>
                  <a:gd name="connsiteY3" fmla="*/ 1382520 h 2053502"/>
                  <a:gd name="connsiteX0" fmla="*/ 4246677 w 4246677"/>
                  <a:gd name="connsiteY0" fmla="*/ 1382520 h 1700574"/>
                  <a:gd name="connsiteX1" fmla="*/ 100941 w 4246677"/>
                  <a:gd name="connsiteY1" fmla="*/ 0 h 1700574"/>
                  <a:gd name="connsiteX2" fmla="*/ 0 w 4246677"/>
                  <a:gd name="connsiteY2" fmla="*/ 1700574 h 1700574"/>
                  <a:gd name="connsiteX3" fmla="*/ 4246677 w 4246677"/>
                  <a:gd name="connsiteY3" fmla="*/ 1382520 h 1700574"/>
                  <a:gd name="connsiteX0" fmla="*/ 4246677 w 4246677"/>
                  <a:gd name="connsiteY0" fmla="*/ 1541532 h 1859586"/>
                  <a:gd name="connsiteX1" fmla="*/ 1449951 w 4246677"/>
                  <a:gd name="connsiteY1" fmla="*/ 0 h 1859586"/>
                  <a:gd name="connsiteX2" fmla="*/ 0 w 4246677"/>
                  <a:gd name="connsiteY2" fmla="*/ 1859586 h 1859586"/>
                  <a:gd name="connsiteX3" fmla="*/ 4246677 w 4246677"/>
                  <a:gd name="connsiteY3" fmla="*/ 1541532 h 1859586"/>
                  <a:gd name="connsiteX0" fmla="*/ 3734491 w 3734491"/>
                  <a:gd name="connsiteY0" fmla="*/ 1541532 h 2211120"/>
                  <a:gd name="connsiteX1" fmla="*/ 937765 w 3734491"/>
                  <a:gd name="connsiteY1" fmla="*/ 0 h 2211120"/>
                  <a:gd name="connsiteX2" fmla="*/ 0 w 3734491"/>
                  <a:gd name="connsiteY2" fmla="*/ 2211120 h 2211120"/>
                  <a:gd name="connsiteX3" fmla="*/ 3734491 w 3734491"/>
                  <a:gd name="connsiteY3" fmla="*/ 1541532 h 2211120"/>
                  <a:gd name="connsiteX0" fmla="*/ 3991595 w 3991595"/>
                  <a:gd name="connsiteY0" fmla="*/ 1541532 h 2233863"/>
                  <a:gd name="connsiteX1" fmla="*/ 1194869 w 3991595"/>
                  <a:gd name="connsiteY1" fmla="*/ 0 h 2233863"/>
                  <a:gd name="connsiteX2" fmla="*/ 0 w 3991595"/>
                  <a:gd name="connsiteY2" fmla="*/ 2233863 h 2233863"/>
                  <a:gd name="connsiteX3" fmla="*/ 3991595 w 3991595"/>
                  <a:gd name="connsiteY3" fmla="*/ 1541532 h 2233863"/>
                  <a:gd name="connsiteX0" fmla="*/ 3991595 w 3991595"/>
                  <a:gd name="connsiteY0" fmla="*/ 1307182 h 1999513"/>
                  <a:gd name="connsiteX1" fmla="*/ 698940 w 3991595"/>
                  <a:gd name="connsiteY1" fmla="*/ 0 h 1999513"/>
                  <a:gd name="connsiteX2" fmla="*/ 0 w 3991595"/>
                  <a:gd name="connsiteY2" fmla="*/ 1999513 h 1999513"/>
                  <a:gd name="connsiteX3" fmla="*/ 3991595 w 3991595"/>
                  <a:gd name="connsiteY3" fmla="*/ 1307182 h 1999513"/>
                  <a:gd name="connsiteX0" fmla="*/ 4028415 w 4028415"/>
                  <a:gd name="connsiteY0" fmla="*/ 1581714 h 1999513"/>
                  <a:gd name="connsiteX1" fmla="*/ 698940 w 4028415"/>
                  <a:gd name="connsiteY1" fmla="*/ 0 h 1999513"/>
                  <a:gd name="connsiteX2" fmla="*/ 0 w 4028415"/>
                  <a:gd name="connsiteY2" fmla="*/ 1999513 h 1999513"/>
                  <a:gd name="connsiteX3" fmla="*/ 4028415 w 4028415"/>
                  <a:gd name="connsiteY3" fmla="*/ 1581714 h 1999513"/>
                  <a:gd name="connsiteX0" fmla="*/ 4103302 w 4103302"/>
                  <a:gd name="connsiteY0" fmla="*/ 1581714 h 2141351"/>
                  <a:gd name="connsiteX1" fmla="*/ 773827 w 4103302"/>
                  <a:gd name="connsiteY1" fmla="*/ 0 h 2141351"/>
                  <a:gd name="connsiteX2" fmla="*/ 0 w 4103302"/>
                  <a:gd name="connsiteY2" fmla="*/ 2141351 h 2141351"/>
                  <a:gd name="connsiteX3" fmla="*/ 4103302 w 4103302"/>
                  <a:gd name="connsiteY3" fmla="*/ 1581714 h 2141351"/>
                  <a:gd name="connsiteX0" fmla="*/ 4103302 w 4103302"/>
                  <a:gd name="connsiteY0" fmla="*/ 1834555 h 2394192"/>
                  <a:gd name="connsiteX1" fmla="*/ 783374 w 4103302"/>
                  <a:gd name="connsiteY1" fmla="*/ 0 h 2394192"/>
                  <a:gd name="connsiteX2" fmla="*/ 0 w 4103302"/>
                  <a:gd name="connsiteY2" fmla="*/ 2394192 h 2394192"/>
                  <a:gd name="connsiteX3" fmla="*/ 4103302 w 4103302"/>
                  <a:gd name="connsiteY3" fmla="*/ 1834555 h 2394192"/>
                  <a:gd name="connsiteX0" fmla="*/ 4103302 w 4103302"/>
                  <a:gd name="connsiteY0" fmla="*/ 1992600 h 2552237"/>
                  <a:gd name="connsiteX1" fmla="*/ 493384 w 4103302"/>
                  <a:gd name="connsiteY1" fmla="*/ 0 h 2552237"/>
                  <a:gd name="connsiteX2" fmla="*/ 0 w 4103302"/>
                  <a:gd name="connsiteY2" fmla="*/ 2552237 h 2552237"/>
                  <a:gd name="connsiteX3" fmla="*/ 4103302 w 4103302"/>
                  <a:gd name="connsiteY3" fmla="*/ 1992600 h 2552237"/>
                  <a:gd name="connsiteX0" fmla="*/ 5029732 w 5029732"/>
                  <a:gd name="connsiteY0" fmla="*/ 1992600 h 2707726"/>
                  <a:gd name="connsiteX1" fmla="*/ 1419814 w 5029732"/>
                  <a:gd name="connsiteY1" fmla="*/ 0 h 2707726"/>
                  <a:gd name="connsiteX2" fmla="*/ 0 w 5029732"/>
                  <a:gd name="connsiteY2" fmla="*/ 2707726 h 2707726"/>
                  <a:gd name="connsiteX3" fmla="*/ 5029732 w 5029732"/>
                  <a:gd name="connsiteY3" fmla="*/ 1992600 h 2707726"/>
                  <a:gd name="connsiteX0" fmla="*/ 5029732 w 5029732"/>
                  <a:gd name="connsiteY0" fmla="*/ 1992600 h 2707726"/>
                  <a:gd name="connsiteX1" fmla="*/ 1419814 w 5029732"/>
                  <a:gd name="connsiteY1" fmla="*/ 0 h 2707726"/>
                  <a:gd name="connsiteX2" fmla="*/ 672388 w 5029732"/>
                  <a:gd name="connsiteY2" fmla="*/ 1432523 h 2707726"/>
                  <a:gd name="connsiteX3" fmla="*/ 0 w 5029732"/>
                  <a:gd name="connsiteY3" fmla="*/ 2707726 h 2707726"/>
                  <a:gd name="connsiteX4" fmla="*/ 5029732 w 5029732"/>
                  <a:gd name="connsiteY4" fmla="*/ 1992600 h 2707726"/>
                  <a:gd name="connsiteX0" fmla="*/ 5464826 w 5464826"/>
                  <a:gd name="connsiteY0" fmla="*/ 1992600 h 2707726"/>
                  <a:gd name="connsiteX1" fmla="*/ 1854908 w 5464826"/>
                  <a:gd name="connsiteY1" fmla="*/ 0 h 2707726"/>
                  <a:gd name="connsiteX2" fmla="*/ 0 w 5464826"/>
                  <a:gd name="connsiteY2" fmla="*/ 354827 h 2707726"/>
                  <a:gd name="connsiteX3" fmla="*/ 435094 w 5464826"/>
                  <a:gd name="connsiteY3" fmla="*/ 2707726 h 2707726"/>
                  <a:gd name="connsiteX4" fmla="*/ 5464826 w 5464826"/>
                  <a:gd name="connsiteY4" fmla="*/ 1992600 h 2707726"/>
                  <a:gd name="connsiteX0" fmla="*/ 5464826 w 5464826"/>
                  <a:gd name="connsiteY0" fmla="*/ 1992600 h 2721430"/>
                  <a:gd name="connsiteX1" fmla="*/ 1854908 w 5464826"/>
                  <a:gd name="connsiteY1" fmla="*/ 0 h 2721430"/>
                  <a:gd name="connsiteX2" fmla="*/ 0 w 5464826"/>
                  <a:gd name="connsiteY2" fmla="*/ 354827 h 2721430"/>
                  <a:gd name="connsiteX3" fmla="*/ 372771 w 5464826"/>
                  <a:gd name="connsiteY3" fmla="*/ 2721430 h 2721430"/>
                  <a:gd name="connsiteX4" fmla="*/ 5464826 w 5464826"/>
                  <a:gd name="connsiteY4" fmla="*/ 1992600 h 2721430"/>
                  <a:gd name="connsiteX0" fmla="*/ 5464826 w 5464826"/>
                  <a:gd name="connsiteY0" fmla="*/ 2036585 h 2765415"/>
                  <a:gd name="connsiteX1" fmla="*/ 1791791 w 5464826"/>
                  <a:gd name="connsiteY1" fmla="*/ 0 h 2765415"/>
                  <a:gd name="connsiteX2" fmla="*/ 0 w 5464826"/>
                  <a:gd name="connsiteY2" fmla="*/ 398812 h 2765415"/>
                  <a:gd name="connsiteX3" fmla="*/ 372771 w 5464826"/>
                  <a:gd name="connsiteY3" fmla="*/ 2765415 h 2765415"/>
                  <a:gd name="connsiteX4" fmla="*/ 5464826 w 5464826"/>
                  <a:gd name="connsiteY4" fmla="*/ 2036585 h 2765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4826" h="2765415">
                    <a:moveTo>
                      <a:pt x="5464826" y="2036585"/>
                    </a:moveTo>
                    <a:lnTo>
                      <a:pt x="1791791" y="0"/>
                    </a:lnTo>
                    <a:lnTo>
                      <a:pt x="0" y="398812"/>
                    </a:lnTo>
                    <a:lnTo>
                      <a:pt x="372771" y="2765415"/>
                    </a:lnTo>
                    <a:lnTo>
                      <a:pt x="5464826" y="2036585"/>
                    </a:lnTo>
                    <a:close/>
                  </a:path>
                </a:pathLst>
              </a:custGeom>
              <a:gradFill flip="none" rotWithShape="1">
                <a:gsLst>
                  <a:gs pos="42000">
                    <a:srgbClr val="00AEE6">
                      <a:alpha val="90000"/>
                    </a:srgbClr>
                  </a:gs>
                  <a:gs pos="79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cxnSp>
            <p:nvCxnSpPr>
              <p:cNvPr id="42" name="Straight Connector 41"/>
              <p:cNvCxnSpPr/>
              <p:nvPr/>
            </p:nvCxnSpPr>
            <p:spPr bwMode="auto">
              <a:xfrm flipH="1" flipV="1">
                <a:off x="6470953" y="4632476"/>
                <a:ext cx="2889615" cy="2013393"/>
              </a:xfrm>
              <a:prstGeom prst="line">
                <a:avLst/>
              </a:prstGeom>
              <a:noFill/>
              <a:ln w="9525" cap="flat" cmpd="sng" algn="ctr">
                <a:gradFill flip="none" rotWithShape="1">
                  <a:gsLst>
                    <a:gs pos="67000">
                      <a:schemeClr val="tx1">
                        <a:alpha val="60000"/>
                      </a:schemeClr>
                    </a:gs>
                    <a:gs pos="0">
                      <a:schemeClr val="tx1">
                        <a:alpha val="0"/>
                      </a:schemeClr>
                    </a:gs>
                  </a:gsLst>
                  <a:lin ang="10800000" scaled="0"/>
                  <a:tileRect/>
                </a:gradFill>
                <a:prstDash val="solid"/>
                <a:round/>
                <a:headEnd type="none" w="med" len="med"/>
                <a:tailEnd type="none" w="med" len="med"/>
              </a:ln>
              <a:effectLst/>
            </p:spPr>
          </p:cxnSp>
          <p:sp>
            <p:nvSpPr>
              <p:cNvPr id="43" name="Isosceles Triangle 120"/>
              <p:cNvSpPr/>
              <p:nvPr/>
            </p:nvSpPr>
            <p:spPr bwMode="auto">
              <a:xfrm rot="13736036">
                <a:off x="6244121" y="5407826"/>
                <a:ext cx="4086725" cy="1126784"/>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2368323 w 2368323"/>
                  <a:gd name="connsiteY0" fmla="*/ 0 h 6140596"/>
                  <a:gd name="connsiteX1" fmla="*/ 0 w 2368323"/>
                  <a:gd name="connsiteY1" fmla="*/ 3809772 h 6140596"/>
                  <a:gd name="connsiteX2" fmla="*/ 1984050 w 2368323"/>
                  <a:gd name="connsiteY2" fmla="*/ 6140596 h 6140596"/>
                  <a:gd name="connsiteX3" fmla="*/ 2368323 w 2368323"/>
                  <a:gd name="connsiteY3" fmla="*/ 0 h 6140596"/>
                  <a:gd name="connsiteX0" fmla="*/ 2368323 w 2596695"/>
                  <a:gd name="connsiteY0" fmla="*/ 0 h 3809773"/>
                  <a:gd name="connsiteX1" fmla="*/ 0 w 2596695"/>
                  <a:gd name="connsiteY1" fmla="*/ 3809772 h 3809773"/>
                  <a:gd name="connsiteX2" fmla="*/ 2596695 w 2596695"/>
                  <a:gd name="connsiteY2" fmla="*/ 3017532 h 3809773"/>
                  <a:gd name="connsiteX3" fmla="*/ 2368323 w 2596695"/>
                  <a:gd name="connsiteY3" fmla="*/ 0 h 3809773"/>
                  <a:gd name="connsiteX0" fmla="*/ 662528 w 890900"/>
                  <a:gd name="connsiteY0" fmla="*/ 0 h 4858926"/>
                  <a:gd name="connsiteX1" fmla="*/ 0 w 890900"/>
                  <a:gd name="connsiteY1" fmla="*/ 4858926 h 4858926"/>
                  <a:gd name="connsiteX2" fmla="*/ 890900 w 890900"/>
                  <a:gd name="connsiteY2" fmla="*/ 3017532 h 4858926"/>
                  <a:gd name="connsiteX3" fmla="*/ 662528 w 890900"/>
                  <a:gd name="connsiteY3" fmla="*/ 0 h 4858926"/>
                  <a:gd name="connsiteX0" fmla="*/ 662528 w 890900"/>
                  <a:gd name="connsiteY0" fmla="*/ 0 h 4858926"/>
                  <a:gd name="connsiteX1" fmla="*/ 0 w 890900"/>
                  <a:gd name="connsiteY1" fmla="*/ 4858926 h 4858926"/>
                  <a:gd name="connsiteX2" fmla="*/ 596590 w 890900"/>
                  <a:gd name="connsiteY2" fmla="*/ 3600376 h 4858926"/>
                  <a:gd name="connsiteX3" fmla="*/ 890900 w 890900"/>
                  <a:gd name="connsiteY3" fmla="*/ 3017532 h 4858926"/>
                  <a:gd name="connsiteX4" fmla="*/ 662528 w 890900"/>
                  <a:gd name="connsiteY4" fmla="*/ 0 h 4858926"/>
                  <a:gd name="connsiteX0" fmla="*/ 662528 w 890900"/>
                  <a:gd name="connsiteY0" fmla="*/ 0 h 4858926"/>
                  <a:gd name="connsiteX1" fmla="*/ 0 w 890900"/>
                  <a:gd name="connsiteY1" fmla="*/ 4858926 h 4858926"/>
                  <a:gd name="connsiteX2" fmla="*/ 686685 w 890900"/>
                  <a:gd name="connsiteY2" fmla="*/ 3807768 h 4858926"/>
                  <a:gd name="connsiteX3" fmla="*/ 890900 w 890900"/>
                  <a:gd name="connsiteY3" fmla="*/ 3017532 h 4858926"/>
                  <a:gd name="connsiteX4" fmla="*/ 662528 w 890900"/>
                  <a:gd name="connsiteY4" fmla="*/ 0 h 4858926"/>
                  <a:gd name="connsiteX0" fmla="*/ 662528 w 710710"/>
                  <a:gd name="connsiteY0" fmla="*/ 0 h 4858926"/>
                  <a:gd name="connsiteX1" fmla="*/ 0 w 710710"/>
                  <a:gd name="connsiteY1" fmla="*/ 4858926 h 4858926"/>
                  <a:gd name="connsiteX2" fmla="*/ 686685 w 710710"/>
                  <a:gd name="connsiteY2" fmla="*/ 3807768 h 4858926"/>
                  <a:gd name="connsiteX3" fmla="*/ 710710 w 710710"/>
                  <a:gd name="connsiteY3" fmla="*/ 2932135 h 4858926"/>
                  <a:gd name="connsiteX4" fmla="*/ 662528 w 710710"/>
                  <a:gd name="connsiteY4" fmla="*/ 0 h 4858926"/>
                  <a:gd name="connsiteX0" fmla="*/ 662528 w 896906"/>
                  <a:gd name="connsiteY0" fmla="*/ 0 h 4858926"/>
                  <a:gd name="connsiteX1" fmla="*/ 0 w 896906"/>
                  <a:gd name="connsiteY1" fmla="*/ 4858926 h 4858926"/>
                  <a:gd name="connsiteX2" fmla="*/ 686685 w 896906"/>
                  <a:gd name="connsiteY2" fmla="*/ 3807768 h 4858926"/>
                  <a:gd name="connsiteX3" fmla="*/ 896906 w 896906"/>
                  <a:gd name="connsiteY3" fmla="*/ 2956534 h 4858926"/>
                  <a:gd name="connsiteX4" fmla="*/ 662528 w 896906"/>
                  <a:gd name="connsiteY4" fmla="*/ 0 h 4858926"/>
                  <a:gd name="connsiteX0" fmla="*/ 662528 w 896906"/>
                  <a:gd name="connsiteY0" fmla="*/ 0 h 4858926"/>
                  <a:gd name="connsiteX1" fmla="*/ 338318 w 896906"/>
                  <a:gd name="connsiteY1" fmla="*/ 2343831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176147 w 896906"/>
                  <a:gd name="connsiteY2" fmla="*/ 2868408 h 4858926"/>
                  <a:gd name="connsiteX3" fmla="*/ 0 w 896906"/>
                  <a:gd name="connsiteY3" fmla="*/ 4858926 h 4858926"/>
                  <a:gd name="connsiteX4" fmla="*/ 686685 w 896906"/>
                  <a:gd name="connsiteY4" fmla="*/ 3807768 h 4858926"/>
                  <a:gd name="connsiteX5" fmla="*/ 896906 w 896906"/>
                  <a:gd name="connsiteY5" fmla="*/ 2956534 h 4858926"/>
                  <a:gd name="connsiteX6" fmla="*/ 662528 w 896906"/>
                  <a:gd name="connsiteY6" fmla="*/ 0 h 4858926"/>
                  <a:gd name="connsiteX0" fmla="*/ 684589 w 918967"/>
                  <a:gd name="connsiteY0" fmla="*/ 0 h 4858926"/>
                  <a:gd name="connsiteX1" fmla="*/ 246258 w 918967"/>
                  <a:gd name="connsiteY1" fmla="*/ 2429227 h 4858926"/>
                  <a:gd name="connsiteX2" fmla="*/ 0 w 918967"/>
                  <a:gd name="connsiteY2" fmla="*/ 2173039 h 4858926"/>
                  <a:gd name="connsiteX3" fmla="*/ 22061 w 918967"/>
                  <a:gd name="connsiteY3" fmla="*/ 4858926 h 4858926"/>
                  <a:gd name="connsiteX4" fmla="*/ 708746 w 918967"/>
                  <a:gd name="connsiteY4" fmla="*/ 3807768 h 4858926"/>
                  <a:gd name="connsiteX5" fmla="*/ 918967 w 918967"/>
                  <a:gd name="connsiteY5" fmla="*/ 2956534 h 4858926"/>
                  <a:gd name="connsiteX6" fmla="*/ 684589 w 918967"/>
                  <a:gd name="connsiteY6" fmla="*/ 0 h 4858926"/>
                  <a:gd name="connsiteX0" fmla="*/ 7075464 w 7075464"/>
                  <a:gd name="connsiteY0" fmla="*/ 2388213 h 2685887"/>
                  <a:gd name="connsiteX1" fmla="*/ 246258 w 7075464"/>
                  <a:gd name="connsiteY1" fmla="*/ 256188 h 2685887"/>
                  <a:gd name="connsiteX2" fmla="*/ 0 w 7075464"/>
                  <a:gd name="connsiteY2" fmla="*/ 0 h 2685887"/>
                  <a:gd name="connsiteX3" fmla="*/ 22061 w 7075464"/>
                  <a:gd name="connsiteY3" fmla="*/ 2685887 h 2685887"/>
                  <a:gd name="connsiteX4" fmla="*/ 708746 w 7075464"/>
                  <a:gd name="connsiteY4" fmla="*/ 1634729 h 2685887"/>
                  <a:gd name="connsiteX5" fmla="*/ 918967 w 7075464"/>
                  <a:gd name="connsiteY5" fmla="*/ 783495 h 2685887"/>
                  <a:gd name="connsiteX6" fmla="*/ 7075464 w 7075464"/>
                  <a:gd name="connsiteY6" fmla="*/ 2388213 h 2685887"/>
                  <a:gd name="connsiteX0" fmla="*/ 7075464 w 7079540"/>
                  <a:gd name="connsiteY0" fmla="*/ 2388213 h 2685887"/>
                  <a:gd name="connsiteX1" fmla="*/ 246258 w 7079540"/>
                  <a:gd name="connsiteY1" fmla="*/ 256188 h 2685887"/>
                  <a:gd name="connsiteX2" fmla="*/ 0 w 7079540"/>
                  <a:gd name="connsiteY2" fmla="*/ 0 h 2685887"/>
                  <a:gd name="connsiteX3" fmla="*/ 22061 w 7079540"/>
                  <a:gd name="connsiteY3" fmla="*/ 2685887 h 2685887"/>
                  <a:gd name="connsiteX4" fmla="*/ 708746 w 7079540"/>
                  <a:gd name="connsiteY4" fmla="*/ 1634729 h 2685887"/>
                  <a:gd name="connsiteX5" fmla="*/ 7079540 w 7079540"/>
                  <a:gd name="connsiteY5" fmla="*/ 2625540 h 2685887"/>
                  <a:gd name="connsiteX6" fmla="*/ 7075464 w 7079540"/>
                  <a:gd name="connsiteY6" fmla="*/ 2388213 h 2685887"/>
                  <a:gd name="connsiteX0" fmla="*/ 7075464 w 7079540"/>
                  <a:gd name="connsiteY0" fmla="*/ 2388213 h 3666825"/>
                  <a:gd name="connsiteX1" fmla="*/ 246258 w 7079540"/>
                  <a:gd name="connsiteY1" fmla="*/ 256188 h 3666825"/>
                  <a:gd name="connsiteX2" fmla="*/ 0 w 7079540"/>
                  <a:gd name="connsiteY2" fmla="*/ 0 h 3666825"/>
                  <a:gd name="connsiteX3" fmla="*/ 22061 w 7079540"/>
                  <a:gd name="connsiteY3" fmla="*/ 2685887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388213 h 3666825"/>
                  <a:gd name="connsiteX1" fmla="*/ 246258 w 7079540"/>
                  <a:gd name="connsiteY1" fmla="*/ 256188 h 3666825"/>
                  <a:gd name="connsiteX2" fmla="*/ 0 w 7079540"/>
                  <a:gd name="connsiteY2" fmla="*/ 0 h 3666825"/>
                  <a:gd name="connsiteX3" fmla="*/ 5038322 w 7079540"/>
                  <a:gd name="connsiteY3" fmla="*/ 3226804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848375 h 4126987"/>
                  <a:gd name="connsiteX1" fmla="*/ 433379 w 7079540"/>
                  <a:gd name="connsiteY1" fmla="*/ 0 h 4126987"/>
                  <a:gd name="connsiteX2" fmla="*/ 0 w 7079540"/>
                  <a:gd name="connsiteY2" fmla="*/ 460162 h 4126987"/>
                  <a:gd name="connsiteX3" fmla="*/ 5038322 w 7079540"/>
                  <a:gd name="connsiteY3" fmla="*/ 3686966 h 4126987"/>
                  <a:gd name="connsiteX4" fmla="*/ 5084480 w 7079540"/>
                  <a:gd name="connsiteY4" fmla="*/ 4126987 h 4126987"/>
                  <a:gd name="connsiteX5" fmla="*/ 7079540 w 7079540"/>
                  <a:gd name="connsiteY5" fmla="*/ 3085702 h 4126987"/>
                  <a:gd name="connsiteX6" fmla="*/ 7075464 w 7079540"/>
                  <a:gd name="connsiteY6" fmla="*/ 2848375 h 4126987"/>
                  <a:gd name="connsiteX0" fmla="*/ 6642085 w 6646161"/>
                  <a:gd name="connsiteY0" fmla="*/ 2848375 h 4126987"/>
                  <a:gd name="connsiteX1" fmla="*/ 0 w 6646161"/>
                  <a:gd name="connsiteY1" fmla="*/ 0 h 4126987"/>
                  <a:gd name="connsiteX2" fmla="*/ 4028718 w 6646161"/>
                  <a:gd name="connsiteY2" fmla="*/ 2886983 h 4126987"/>
                  <a:gd name="connsiteX3" fmla="*/ 4604943 w 6646161"/>
                  <a:gd name="connsiteY3" fmla="*/ 3686966 h 4126987"/>
                  <a:gd name="connsiteX4" fmla="*/ 4651101 w 6646161"/>
                  <a:gd name="connsiteY4" fmla="*/ 4126987 h 4126987"/>
                  <a:gd name="connsiteX5" fmla="*/ 6646161 w 6646161"/>
                  <a:gd name="connsiteY5" fmla="*/ 3085702 h 4126987"/>
                  <a:gd name="connsiteX6" fmla="*/ 6642085 w 6646161"/>
                  <a:gd name="connsiteY6" fmla="*/ 2848375 h 4126987"/>
                  <a:gd name="connsiteX0" fmla="*/ 6642085 w 6646161"/>
                  <a:gd name="connsiteY0" fmla="*/ 2848375 h 4126987"/>
                  <a:gd name="connsiteX1" fmla="*/ 0 w 6646161"/>
                  <a:gd name="connsiteY1" fmla="*/ 0 h 4126987"/>
                  <a:gd name="connsiteX2" fmla="*/ 4604943 w 6646161"/>
                  <a:gd name="connsiteY2" fmla="*/ 3686966 h 4126987"/>
                  <a:gd name="connsiteX3" fmla="*/ 4651101 w 6646161"/>
                  <a:gd name="connsiteY3" fmla="*/ 4126987 h 4126987"/>
                  <a:gd name="connsiteX4" fmla="*/ 6646161 w 6646161"/>
                  <a:gd name="connsiteY4" fmla="*/ 3085702 h 4126987"/>
                  <a:gd name="connsiteX5" fmla="*/ 6642085 w 6646161"/>
                  <a:gd name="connsiteY5" fmla="*/ 2848375 h 4126987"/>
                  <a:gd name="connsiteX0" fmla="*/ 2037142 w 2041218"/>
                  <a:gd name="connsiteY0" fmla="*/ 0 h 1278612"/>
                  <a:gd name="connsiteX1" fmla="*/ 1202982 w 2041218"/>
                  <a:gd name="connsiteY1" fmla="*/ 338653 h 1278612"/>
                  <a:gd name="connsiteX2" fmla="*/ 0 w 2041218"/>
                  <a:gd name="connsiteY2" fmla="*/ 838591 h 1278612"/>
                  <a:gd name="connsiteX3" fmla="*/ 46158 w 2041218"/>
                  <a:gd name="connsiteY3" fmla="*/ 1278612 h 1278612"/>
                  <a:gd name="connsiteX4" fmla="*/ 2041218 w 2041218"/>
                  <a:gd name="connsiteY4" fmla="*/ 237327 h 1278612"/>
                  <a:gd name="connsiteX5" fmla="*/ 2037142 w 2041218"/>
                  <a:gd name="connsiteY5" fmla="*/ 0 h 1278612"/>
                  <a:gd name="connsiteX0" fmla="*/ 2065930 w 2065978"/>
                  <a:gd name="connsiteY0" fmla="*/ 0 h 1307850"/>
                  <a:gd name="connsiteX1" fmla="*/ 1202982 w 2065978"/>
                  <a:gd name="connsiteY1" fmla="*/ 367891 h 1307850"/>
                  <a:gd name="connsiteX2" fmla="*/ 0 w 2065978"/>
                  <a:gd name="connsiteY2" fmla="*/ 867829 h 1307850"/>
                  <a:gd name="connsiteX3" fmla="*/ 46158 w 2065978"/>
                  <a:gd name="connsiteY3" fmla="*/ 1307850 h 1307850"/>
                  <a:gd name="connsiteX4" fmla="*/ 2041218 w 2065978"/>
                  <a:gd name="connsiteY4" fmla="*/ 266565 h 1307850"/>
                  <a:gd name="connsiteX5" fmla="*/ 2065930 w 2065978"/>
                  <a:gd name="connsiteY5" fmla="*/ 0 h 1307850"/>
                  <a:gd name="connsiteX0" fmla="*/ 2065930 w 2065944"/>
                  <a:gd name="connsiteY0" fmla="*/ 0 h 1307850"/>
                  <a:gd name="connsiteX1" fmla="*/ 1202982 w 2065944"/>
                  <a:gd name="connsiteY1" fmla="*/ 367891 h 1307850"/>
                  <a:gd name="connsiteX2" fmla="*/ 0 w 2065944"/>
                  <a:gd name="connsiteY2" fmla="*/ 867829 h 1307850"/>
                  <a:gd name="connsiteX3" fmla="*/ 46158 w 2065944"/>
                  <a:gd name="connsiteY3" fmla="*/ 1307850 h 1307850"/>
                  <a:gd name="connsiteX4" fmla="*/ 1976263 w 2065944"/>
                  <a:gd name="connsiteY4" fmla="*/ 306719 h 1307850"/>
                  <a:gd name="connsiteX5" fmla="*/ 2065930 w 2065944"/>
                  <a:gd name="connsiteY5" fmla="*/ 0 h 1307850"/>
                  <a:gd name="connsiteX0" fmla="*/ 2070819 w 2070833"/>
                  <a:gd name="connsiteY0" fmla="*/ 0 h 1307850"/>
                  <a:gd name="connsiteX1" fmla="*/ 1207871 w 2070833"/>
                  <a:gd name="connsiteY1" fmla="*/ 367891 h 1307850"/>
                  <a:gd name="connsiteX2" fmla="*/ 0 w 2070833"/>
                  <a:gd name="connsiteY2" fmla="*/ 723450 h 1307850"/>
                  <a:gd name="connsiteX3" fmla="*/ 51047 w 2070833"/>
                  <a:gd name="connsiteY3" fmla="*/ 1307850 h 1307850"/>
                  <a:gd name="connsiteX4" fmla="*/ 1981152 w 2070833"/>
                  <a:gd name="connsiteY4" fmla="*/ 306719 h 1307850"/>
                  <a:gd name="connsiteX5" fmla="*/ 2070819 w 2070833"/>
                  <a:gd name="connsiteY5" fmla="*/ 0 h 1307850"/>
                  <a:gd name="connsiteX0" fmla="*/ 2020210 w 2020242"/>
                  <a:gd name="connsiteY0" fmla="*/ 0 h 1145362"/>
                  <a:gd name="connsiteX1" fmla="*/ 1207871 w 2020242"/>
                  <a:gd name="connsiteY1" fmla="*/ 205403 h 1145362"/>
                  <a:gd name="connsiteX2" fmla="*/ 0 w 2020242"/>
                  <a:gd name="connsiteY2" fmla="*/ 560962 h 1145362"/>
                  <a:gd name="connsiteX3" fmla="*/ 51047 w 2020242"/>
                  <a:gd name="connsiteY3" fmla="*/ 1145362 h 1145362"/>
                  <a:gd name="connsiteX4" fmla="*/ 1981152 w 2020242"/>
                  <a:gd name="connsiteY4" fmla="*/ 144231 h 1145362"/>
                  <a:gd name="connsiteX5" fmla="*/ 2020210 w 2020242"/>
                  <a:gd name="connsiteY5" fmla="*/ 0 h 1145362"/>
                  <a:gd name="connsiteX0" fmla="*/ 2020210 w 2020242"/>
                  <a:gd name="connsiteY0" fmla="*/ 0 h 1145362"/>
                  <a:gd name="connsiteX1" fmla="*/ 0 w 2020242"/>
                  <a:gd name="connsiteY1" fmla="*/ 560962 h 1145362"/>
                  <a:gd name="connsiteX2" fmla="*/ 51047 w 2020242"/>
                  <a:gd name="connsiteY2" fmla="*/ 1145362 h 1145362"/>
                  <a:gd name="connsiteX3" fmla="*/ 1981152 w 2020242"/>
                  <a:gd name="connsiteY3" fmla="*/ 144231 h 1145362"/>
                  <a:gd name="connsiteX4" fmla="*/ 2020210 w 2020242"/>
                  <a:gd name="connsiteY4" fmla="*/ 0 h 1145362"/>
                  <a:gd name="connsiteX0" fmla="*/ 2686468 w 2686500"/>
                  <a:gd name="connsiteY0" fmla="*/ 0 h 1504551"/>
                  <a:gd name="connsiteX1" fmla="*/ 666258 w 2686500"/>
                  <a:gd name="connsiteY1" fmla="*/ 560962 h 1504551"/>
                  <a:gd name="connsiteX2" fmla="*/ 0 w 2686500"/>
                  <a:gd name="connsiteY2" fmla="*/ 1504551 h 1504551"/>
                  <a:gd name="connsiteX3" fmla="*/ 2647410 w 2686500"/>
                  <a:gd name="connsiteY3" fmla="*/ 144231 h 1504551"/>
                  <a:gd name="connsiteX4" fmla="*/ 2686468 w 2686500"/>
                  <a:gd name="connsiteY4" fmla="*/ 0 h 1504551"/>
                  <a:gd name="connsiteX0" fmla="*/ 2686468 w 2686500"/>
                  <a:gd name="connsiteY0" fmla="*/ 0 h 1504551"/>
                  <a:gd name="connsiteX1" fmla="*/ 580296 w 2686500"/>
                  <a:gd name="connsiteY1" fmla="*/ 583326 h 1504551"/>
                  <a:gd name="connsiteX2" fmla="*/ 0 w 2686500"/>
                  <a:gd name="connsiteY2" fmla="*/ 1504551 h 1504551"/>
                  <a:gd name="connsiteX3" fmla="*/ 2647410 w 2686500"/>
                  <a:gd name="connsiteY3" fmla="*/ 144231 h 1504551"/>
                  <a:gd name="connsiteX4" fmla="*/ 2686468 w 2686500"/>
                  <a:gd name="connsiteY4" fmla="*/ 0 h 150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500" h="1504551">
                    <a:moveTo>
                      <a:pt x="2686468" y="0"/>
                    </a:moveTo>
                    <a:lnTo>
                      <a:pt x="580296" y="583326"/>
                    </a:lnTo>
                    <a:lnTo>
                      <a:pt x="0" y="1504551"/>
                    </a:lnTo>
                    <a:lnTo>
                      <a:pt x="2647410" y="144231"/>
                    </a:lnTo>
                    <a:cubicBezTo>
                      <a:pt x="2646051" y="65122"/>
                      <a:pt x="2687827" y="79109"/>
                      <a:pt x="2686468" y="0"/>
                    </a:cubicBezTo>
                    <a:close/>
                  </a:path>
                </a:pathLst>
              </a:custGeom>
              <a:gradFill flip="none" rotWithShape="1">
                <a:gsLst>
                  <a:gs pos="0">
                    <a:srgbClr val="006390">
                      <a:alpha val="51000"/>
                    </a:srgbClr>
                  </a:gs>
                  <a:gs pos="79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grpSp>
        <p:sp>
          <p:nvSpPr>
            <p:cNvPr id="38" name="TextBox 57"/>
            <p:cNvSpPr txBox="1"/>
            <p:nvPr/>
          </p:nvSpPr>
          <p:spPr>
            <a:xfrm>
              <a:off x="7199526" y="4233519"/>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Content Publishers</a:t>
              </a:r>
            </a:p>
          </p:txBody>
        </p:sp>
        <p:sp>
          <p:nvSpPr>
            <p:cNvPr id="39" name="TextBox 62"/>
            <p:cNvSpPr txBox="1"/>
            <p:nvPr/>
          </p:nvSpPr>
          <p:spPr>
            <a:xfrm>
              <a:off x="9972438" y="6173765"/>
              <a:ext cx="1509667"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80000"/>
                    </a:srgbClr>
                  </a:solidFill>
                  <a:effectLst/>
                  <a:uLnTx/>
                  <a:uFillTx/>
                  <a:latin typeface="+mn-lt"/>
                  <a:ea typeface="ＭＳ Ｐゴシック"/>
                  <a:cs typeface="ＭＳ Ｐゴシック"/>
                </a:rPr>
                <a:t>Data Management</a:t>
              </a:r>
            </a:p>
          </p:txBody>
        </p:sp>
        <p:pic>
          <p:nvPicPr>
            <p:cNvPr id="40" name="Picture 39"/>
            <p:cNvPicPr>
              <a:picLocks noChangeAspect="1"/>
            </p:cNvPicPr>
            <p:nvPr/>
          </p:nvPicPr>
          <p:blipFill>
            <a:blip r:embed="rId11"/>
            <a:stretch>
              <a:fillRect/>
            </a:stretch>
          </p:blipFill>
          <p:spPr>
            <a:xfrm>
              <a:off x="8607675" y="4744014"/>
              <a:ext cx="3366720" cy="1204432"/>
            </a:xfrm>
            <a:prstGeom prst="rect">
              <a:avLst/>
            </a:prstGeom>
            <a:noFill/>
          </p:spPr>
        </p:pic>
      </p:grpSp>
      <p:sp>
        <p:nvSpPr>
          <p:cNvPr id="78" name="TextBox 70"/>
          <p:cNvSpPr txBox="1"/>
          <p:nvPr/>
        </p:nvSpPr>
        <p:spPr>
          <a:xfrm>
            <a:off x="5424002" y="583932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chemeClr val="tx2"/>
                </a:solidFill>
                <a:effectLst/>
                <a:uLnTx/>
                <a:uFillTx/>
                <a:latin typeface="+mn-lt"/>
                <a:ea typeface="+mn-ea"/>
                <a:cs typeface="+mn-cs"/>
              </a:rPr>
              <a:t>Script and automate your Web GIS</a:t>
            </a:r>
          </a:p>
        </p:txBody>
      </p:sp>
    </p:spTree>
    <p:extLst>
      <p:ext uri="{BB962C8B-B14F-4D97-AF65-F5344CB8AC3E}">
        <p14:creationId xmlns:p14="http://schemas.microsoft.com/office/powerpoint/2010/main" val="20791897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wipe(left)">
                                      <p:cBhvr>
                                        <p:cTn id="2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A0F73E5-DACB-4AAB-89A7-64CFF357B065}"/>
              </a:ext>
            </a:extLst>
          </p:cNvPr>
          <p:cNvGrpSpPr/>
          <p:nvPr/>
        </p:nvGrpSpPr>
        <p:grpSpPr>
          <a:xfrm>
            <a:off x="0" y="0"/>
            <a:ext cx="12192001" cy="6858000"/>
            <a:chOff x="0" y="0"/>
            <a:chExt cx="12192001" cy="6858000"/>
          </a:xfrm>
        </p:grpSpPr>
        <p:pic>
          <p:nvPicPr>
            <p:cNvPr id="17" name="Picture 16">
              <a:extLst>
                <a:ext uri="{FF2B5EF4-FFF2-40B4-BE49-F238E27FC236}">
                  <a16:creationId xmlns:a16="http://schemas.microsoft.com/office/drawing/2014/main" id="{CA807D9C-5280-4148-AA6E-70D6E448AF34}"/>
                </a:ext>
              </a:extLst>
            </p:cNvPr>
            <p:cNvPicPr>
              <a:picLocks noChangeAspect="1"/>
            </p:cNvPicPr>
            <p:nvPr/>
          </p:nvPicPr>
          <p:blipFill>
            <a:blip r:embed="rId3"/>
            <a:stretch>
              <a:fillRect/>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6A5260FD-EA36-4021-B959-9343137F220A}"/>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9F987C25-D1ED-4FCF-A2DF-AEECCF078C6F}"/>
                </a:ext>
              </a:extLst>
            </p:cNvPr>
            <p:cNvPicPr>
              <a:picLocks noChangeAspect="1"/>
            </p:cNvPicPr>
            <p:nvPr/>
          </p:nvPicPr>
          <p:blipFill rotWithShape="1">
            <a:blip r:embed="rId4" cstate="screen">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20" name="Picture 19">
              <a:extLst>
                <a:ext uri="{FF2B5EF4-FFF2-40B4-BE49-F238E27FC236}">
                  <a16:creationId xmlns:a16="http://schemas.microsoft.com/office/drawing/2014/main" id="{C527A361-3EEC-47CF-9739-C52BF9FA4A65}"/>
                </a:ext>
              </a:extLst>
            </p:cNvPr>
            <p:cNvPicPr>
              <a:picLocks noChangeAspect="1"/>
            </p:cNvPicPr>
            <p:nvPr/>
          </p:nvPicPr>
          <p:blipFill rotWithShape="1">
            <a:blip r:embed="rId6">
              <a:alphaModFix amt="15000"/>
              <a:extLst>
                <a:ext uri="{BEBA8EAE-BF5A-486C-A8C5-ECC9F3942E4B}">
                  <a14:imgProps xmlns:a14="http://schemas.microsoft.com/office/drawing/2010/main">
                    <a14:imgLayer>
                      <a14:imgEffect>
                        <a14:colorTemperature colorTemp="4700"/>
                      </a14:imgEffect>
                      <a14:imgEffect>
                        <a14:saturation sat="49000"/>
                      </a14:imgEffect>
                    </a14:imgLayer>
                  </a14:imgProps>
                </a:ext>
              </a:extLst>
            </a:blip>
            <a:srcRect b="71120"/>
            <a:stretch/>
          </p:blipFill>
          <p:spPr>
            <a:xfrm>
              <a:off x="2417576" y="5636770"/>
              <a:ext cx="5120662" cy="1221230"/>
            </a:xfrm>
            <a:prstGeom prst="rect">
              <a:avLst/>
            </a:prstGeom>
          </p:spPr>
        </p:pic>
        <p:sp>
          <p:nvSpPr>
            <p:cNvPr id="21" name="Rectangle 20">
              <a:extLst>
                <a:ext uri="{FF2B5EF4-FFF2-40B4-BE49-F238E27FC236}">
                  <a16:creationId xmlns:a16="http://schemas.microsoft.com/office/drawing/2014/main" id="{58BFA8DD-B320-4AB8-9619-6B47F04D326A}"/>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6" name="Admins"/>
          <p:cNvGrpSpPr/>
          <p:nvPr/>
        </p:nvGrpSpPr>
        <p:grpSpPr>
          <a:xfrm>
            <a:off x="198848" y="148297"/>
            <a:ext cx="3751467" cy="5021669"/>
            <a:chOff x="198848" y="148297"/>
            <a:chExt cx="3751467" cy="5021669"/>
          </a:xfrm>
        </p:grpSpPr>
        <p:sp>
          <p:nvSpPr>
            <p:cNvPr id="22" name="Hexagon 21"/>
            <p:cNvSpPr/>
            <p:nvPr/>
          </p:nvSpPr>
          <p:spPr>
            <a:xfrm rot="16200000">
              <a:off x="-436253" y="783399"/>
              <a:ext cx="5021669" cy="3751466"/>
            </a:xfrm>
            <a:prstGeom prst="hexagon">
              <a:avLst/>
            </a:prstGeom>
            <a:solidFill>
              <a:srgbClr val="DEEBF7">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Box 134"/>
            <p:cNvSpPr txBox="1"/>
            <p:nvPr/>
          </p:nvSpPr>
          <p:spPr>
            <a:xfrm>
              <a:off x="914400" y="530287"/>
              <a:ext cx="2184957" cy="646331"/>
            </a:xfrm>
            <a:prstGeom prst="rect">
              <a:avLst/>
            </a:prstGeom>
            <a:noFill/>
          </p:spPr>
          <p:txBody>
            <a:bodyPr wrap="square" rtlCol="0">
              <a:spAutoFit/>
            </a:bodyPr>
            <a:lstStyle/>
            <a:p>
              <a:pPr algn="ctr"/>
              <a:r>
                <a:rPr lang="en-US" b="1" dirty="0">
                  <a:solidFill>
                    <a:schemeClr val="bg1"/>
                  </a:solidFill>
                </a:rPr>
                <a:t>Automate </a:t>
              </a:r>
              <a:r>
                <a:rPr lang="en-US" b="1" dirty="0" err="1">
                  <a:solidFill>
                    <a:schemeClr val="bg1"/>
                  </a:solidFill>
                </a:rPr>
                <a:t>WebGIS</a:t>
              </a:r>
              <a:r>
                <a:rPr lang="en-US" b="1" dirty="0">
                  <a:solidFill>
                    <a:schemeClr val="bg1"/>
                  </a:solidFill>
                </a:rPr>
                <a:t> management</a:t>
              </a:r>
            </a:p>
          </p:txBody>
        </p:sp>
        <p:sp>
          <p:nvSpPr>
            <p:cNvPr id="8" name="TextBox 7"/>
            <p:cNvSpPr txBox="1"/>
            <p:nvPr/>
          </p:nvSpPr>
          <p:spPr>
            <a:xfrm>
              <a:off x="198848" y="992786"/>
              <a:ext cx="3751467" cy="3354765"/>
            </a:xfrm>
            <a:prstGeom prst="rect">
              <a:avLst/>
            </a:prstGeom>
            <a:noFill/>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Populate portal with users, groups</a:t>
              </a:r>
              <a:endParaRPr lang="en-US" dirty="0">
                <a:solidFill>
                  <a:schemeClr val="bg1"/>
                </a:solidFill>
              </a:endParaRP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Clone portals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Reassign user content</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Perform comprehensive content search</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Determine item relationship</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Create reports of users, their items</a:t>
              </a:r>
            </a:p>
          </p:txBody>
        </p:sp>
      </p:grpSp>
      <p:grpSp>
        <p:nvGrpSpPr>
          <p:cNvPr id="9" name="publishers"/>
          <p:cNvGrpSpPr/>
          <p:nvPr/>
        </p:nvGrpSpPr>
        <p:grpSpPr>
          <a:xfrm>
            <a:off x="4189978" y="1713315"/>
            <a:ext cx="3751466" cy="5021669"/>
            <a:chOff x="4189978" y="1713315"/>
            <a:chExt cx="3751466" cy="5021669"/>
          </a:xfrm>
        </p:grpSpPr>
        <p:sp>
          <p:nvSpPr>
            <p:cNvPr id="23" name="Hexagon 22"/>
            <p:cNvSpPr/>
            <p:nvPr/>
          </p:nvSpPr>
          <p:spPr>
            <a:xfrm rot="16200000">
              <a:off x="3554876" y="2348417"/>
              <a:ext cx="5021669" cy="3751466"/>
            </a:xfrm>
            <a:prstGeom prst="hexagon">
              <a:avLst/>
            </a:prstGeom>
            <a:solidFill>
              <a:srgbClr val="DEEBF7">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p:cNvSpPr txBox="1"/>
            <p:nvPr/>
          </p:nvSpPr>
          <p:spPr>
            <a:xfrm>
              <a:off x="5019667" y="2129411"/>
              <a:ext cx="2092085" cy="646331"/>
            </a:xfrm>
            <a:prstGeom prst="rect">
              <a:avLst/>
            </a:prstGeom>
            <a:noFill/>
          </p:spPr>
          <p:txBody>
            <a:bodyPr wrap="square" rtlCol="0">
              <a:spAutoFit/>
            </a:bodyPr>
            <a:lstStyle/>
            <a:p>
              <a:pPr algn="ctr"/>
              <a:r>
                <a:rPr lang="en-US" b="1" dirty="0">
                  <a:solidFill>
                    <a:schemeClr val="bg1"/>
                  </a:solidFill>
                </a:rPr>
                <a:t>Automate content creation</a:t>
              </a:r>
            </a:p>
          </p:txBody>
        </p:sp>
        <p:sp>
          <p:nvSpPr>
            <p:cNvPr id="139" name="TextBox 138"/>
            <p:cNvSpPr txBox="1"/>
            <p:nvPr/>
          </p:nvSpPr>
          <p:spPr>
            <a:xfrm>
              <a:off x="4198349" y="2775742"/>
              <a:ext cx="3743095" cy="3046988"/>
            </a:xfrm>
            <a:prstGeom prst="rect">
              <a:avLst/>
            </a:prstGeom>
            <a:noFill/>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Automate content publishing during off peak hours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Update tiles and features from a known database</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Replicate development environment content to production</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Inspect and update items with broken service links</a:t>
              </a:r>
            </a:p>
          </p:txBody>
        </p:sp>
      </p:grpSp>
      <p:grpSp>
        <p:nvGrpSpPr>
          <p:cNvPr id="10" name="scientists"/>
          <p:cNvGrpSpPr/>
          <p:nvPr/>
        </p:nvGrpSpPr>
        <p:grpSpPr>
          <a:xfrm>
            <a:off x="8209318" y="184475"/>
            <a:ext cx="3754724" cy="5021669"/>
            <a:chOff x="8209318" y="184475"/>
            <a:chExt cx="3754724" cy="5021669"/>
          </a:xfrm>
        </p:grpSpPr>
        <p:sp>
          <p:nvSpPr>
            <p:cNvPr id="24" name="Hexagon 23"/>
            <p:cNvSpPr/>
            <p:nvPr/>
          </p:nvSpPr>
          <p:spPr>
            <a:xfrm rot="16200000">
              <a:off x="7577474" y="819577"/>
              <a:ext cx="5021669" cy="3751466"/>
            </a:xfrm>
            <a:prstGeom prst="hexagon">
              <a:avLst/>
            </a:prstGeom>
            <a:solidFill>
              <a:srgbClr val="DEEBF7">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p:cNvSpPr txBox="1"/>
            <p:nvPr/>
          </p:nvSpPr>
          <p:spPr>
            <a:xfrm>
              <a:off x="9040637" y="647046"/>
              <a:ext cx="2092085" cy="646331"/>
            </a:xfrm>
            <a:prstGeom prst="rect">
              <a:avLst/>
            </a:prstGeom>
            <a:noFill/>
          </p:spPr>
          <p:txBody>
            <a:bodyPr wrap="square" rtlCol="0">
              <a:spAutoFit/>
            </a:bodyPr>
            <a:lstStyle/>
            <a:p>
              <a:pPr algn="ctr"/>
              <a:r>
                <a:rPr lang="en-US" b="1" dirty="0">
                  <a:solidFill>
                    <a:schemeClr val="bg1"/>
                  </a:solidFill>
                </a:rPr>
                <a:t>Reproducible research</a:t>
              </a:r>
            </a:p>
          </p:txBody>
        </p:sp>
        <p:sp>
          <p:nvSpPr>
            <p:cNvPr id="140" name="TextBox 139"/>
            <p:cNvSpPr txBox="1"/>
            <p:nvPr/>
          </p:nvSpPr>
          <p:spPr>
            <a:xfrm>
              <a:off x="8209318" y="1176618"/>
              <a:ext cx="3754724" cy="3046988"/>
            </a:xfrm>
            <a:prstGeom prst="rect">
              <a:avLst/>
            </a:prstGeom>
            <a:noFill/>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Access big data tools programmatically</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Utilize rich  3</a:t>
              </a:r>
              <a:r>
                <a:rPr lang="en-US" baseline="30000" dirty="0">
                  <a:solidFill>
                    <a:schemeClr val="accent6">
                      <a:lumMod val="20000"/>
                      <a:lumOff val="80000"/>
                    </a:schemeClr>
                  </a:solidFill>
                </a:rPr>
                <a:t>rd</a:t>
              </a:r>
              <a:r>
                <a:rPr lang="en-US" dirty="0">
                  <a:solidFill>
                    <a:schemeClr val="accent6">
                      <a:lumMod val="20000"/>
                      <a:lumOff val="80000"/>
                    </a:schemeClr>
                  </a:solidFill>
                </a:rPr>
                <a:t> party Python packages for data analysis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Create rich charts, graphs, embed 2D and 3D maps in Jupyter Notebook environment</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Share your research with data and notes with peers</a:t>
              </a:r>
            </a:p>
          </p:txBody>
        </p:sp>
      </p:grpSp>
      <p:sp>
        <p:nvSpPr>
          <p:cNvPr id="15" name="Text Placeholder 4"/>
          <p:cNvSpPr>
            <a:spLocks noGrp="1"/>
          </p:cNvSpPr>
          <p:nvPr>
            <p:ph type="body" sz="quarter" idx="11"/>
          </p:nvPr>
        </p:nvSpPr>
        <p:spPr>
          <a:xfrm>
            <a:off x="682625" y="669204"/>
            <a:ext cx="10826496" cy="369332"/>
          </a:xfrm>
        </p:spPr>
        <p:txBody>
          <a:bodyPr/>
          <a:lstStyle/>
          <a:p>
            <a:pPr algn="ctr"/>
            <a:r>
              <a:rPr lang="en-US" sz="2400" dirty="0">
                <a:solidFill>
                  <a:schemeClr val="tx1"/>
                </a:solidFill>
              </a:rPr>
              <a:t>What can it do for you?</a:t>
            </a:r>
            <a:endParaRPr lang="de-CH" sz="2400" dirty="0">
              <a:solidFill>
                <a:schemeClr val="tx1"/>
              </a:solidFill>
            </a:endParaRPr>
          </a:p>
        </p:txBody>
      </p:sp>
    </p:spTree>
    <p:extLst>
      <p:ext uri="{BB962C8B-B14F-4D97-AF65-F5344CB8AC3E}">
        <p14:creationId xmlns:p14="http://schemas.microsoft.com/office/powerpoint/2010/main" val="23602948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461AAC-6DC1-43D6-9257-5460F09BA0EE}"/>
              </a:ext>
            </a:extLst>
          </p:cNvPr>
          <p:cNvGrpSpPr/>
          <p:nvPr/>
        </p:nvGrpSpPr>
        <p:grpSpPr>
          <a:xfrm>
            <a:off x="0" y="0"/>
            <a:ext cx="12192001" cy="6858000"/>
            <a:chOff x="0" y="0"/>
            <a:chExt cx="12192001" cy="6858000"/>
          </a:xfrm>
        </p:grpSpPr>
        <p:pic>
          <p:nvPicPr>
            <p:cNvPr id="7" name="Picture 6">
              <a:extLst>
                <a:ext uri="{FF2B5EF4-FFF2-40B4-BE49-F238E27FC236}">
                  <a16:creationId xmlns:a16="http://schemas.microsoft.com/office/drawing/2014/main" id="{8BB52FE1-177E-4D34-8A43-1F7520E37D8C}"/>
                </a:ext>
              </a:extLst>
            </p:cNvPr>
            <p:cNvPicPr>
              <a:picLocks noChangeAspect="1"/>
            </p:cNvPicPr>
            <p:nvPr/>
          </p:nvPicPr>
          <p:blipFill>
            <a:blip r:embed="rId3"/>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5257FCF5-E5C7-4A29-B4AA-F5FE75ECB7FD}"/>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9" name="Picture 8">
              <a:extLst>
                <a:ext uri="{FF2B5EF4-FFF2-40B4-BE49-F238E27FC236}">
                  <a16:creationId xmlns:a16="http://schemas.microsoft.com/office/drawing/2014/main" id="{572B531E-8F2C-4D0F-ABDA-CB3F023F3296}"/>
                </a:ext>
              </a:extLst>
            </p:cNvPr>
            <p:cNvPicPr>
              <a:picLocks noChangeAspect="1"/>
            </p:cNvPicPr>
            <p:nvPr/>
          </p:nvPicPr>
          <p:blipFill rotWithShape="1">
            <a:blip r:embed="rId4" cstate="screen">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10" name="Picture 9">
              <a:extLst>
                <a:ext uri="{FF2B5EF4-FFF2-40B4-BE49-F238E27FC236}">
                  <a16:creationId xmlns:a16="http://schemas.microsoft.com/office/drawing/2014/main" id="{8F0E3DAC-D33E-4819-9EFD-087EE6C7DD53}"/>
                </a:ext>
              </a:extLst>
            </p:cNvPr>
            <p:cNvPicPr>
              <a:picLocks noChangeAspect="1"/>
            </p:cNvPicPr>
            <p:nvPr/>
          </p:nvPicPr>
          <p:blipFill rotWithShape="1">
            <a:blip r:embed="rId6">
              <a:alphaModFix amt="15000"/>
              <a:extLst>
                <a:ext uri="{BEBA8EAE-BF5A-486C-A8C5-ECC9F3942E4B}">
                  <a14:imgProps xmlns:a14="http://schemas.microsoft.com/office/drawing/2010/main">
                    <a14:imgLayer>
                      <a14:imgEffect>
                        <a14:colorTemperature colorTemp="4700"/>
                      </a14:imgEffect>
                      <a14:imgEffect>
                        <a14:saturation sat="49000"/>
                      </a14:imgEffect>
                    </a14:imgLayer>
                  </a14:imgProps>
                </a:ext>
              </a:extLst>
            </a:blip>
            <a:srcRect b="71120"/>
            <a:stretch/>
          </p:blipFill>
          <p:spPr>
            <a:xfrm>
              <a:off x="2417576" y="5636770"/>
              <a:ext cx="5120662" cy="1221230"/>
            </a:xfrm>
            <a:prstGeom prst="rect">
              <a:avLst/>
            </a:prstGeom>
          </p:spPr>
        </p:pic>
        <p:sp>
          <p:nvSpPr>
            <p:cNvPr id="11" name="Rectangle 10">
              <a:extLst>
                <a:ext uri="{FF2B5EF4-FFF2-40B4-BE49-F238E27FC236}">
                  <a16:creationId xmlns:a16="http://schemas.microsoft.com/office/drawing/2014/main" id="{46EE5131-0376-4260-B938-4353E88B6DFB}"/>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p:nvPr>
        </p:nvSpPr>
        <p:spPr/>
        <p:txBody>
          <a:bodyPr/>
          <a:lstStyle/>
          <a:p>
            <a:r>
              <a:rPr lang="en-US" dirty="0"/>
              <a:t>How do you get this?</a:t>
            </a:r>
            <a:endParaRPr lang="de-CH" dirty="0"/>
          </a:p>
        </p:txBody>
      </p:sp>
      <p:sp>
        <p:nvSpPr>
          <p:cNvPr id="3" name="Text Placeholder 2"/>
          <p:cNvSpPr>
            <a:spLocks noGrp="1"/>
          </p:cNvSpPr>
          <p:nvPr>
            <p:ph type="body" sz="quarter" idx="11"/>
          </p:nvPr>
        </p:nvSpPr>
        <p:spPr/>
        <p:txBody>
          <a:bodyPr/>
          <a:lstStyle/>
          <a:p>
            <a:endParaRPr lang="de-CH"/>
          </a:p>
        </p:txBody>
      </p:sp>
      <p:sp>
        <p:nvSpPr>
          <p:cNvPr id="4" name="Content Placeholder 3"/>
          <p:cNvSpPr>
            <a:spLocks noGrp="1"/>
          </p:cNvSpPr>
          <p:nvPr>
            <p:ph sz="quarter" idx="12"/>
          </p:nvPr>
        </p:nvSpPr>
        <p:spPr/>
        <p:txBody>
          <a:bodyPr/>
          <a:lstStyle/>
          <a:p>
            <a:r>
              <a:rPr lang="en-US" dirty="0"/>
              <a:t>Distributed via </a:t>
            </a:r>
            <a:r>
              <a:rPr lang="en-US" dirty="0" err="1"/>
              <a:t>Conda</a:t>
            </a:r>
            <a:endParaRPr lang="en-US" dirty="0"/>
          </a:p>
          <a:p>
            <a:pPr lvl="1"/>
            <a:r>
              <a:rPr lang="en-US" dirty="0"/>
              <a:t>Simplifies installs &amp; updates</a:t>
            </a:r>
          </a:p>
          <a:p>
            <a:pPr lvl="1"/>
            <a:r>
              <a:rPr lang="en-US" dirty="0"/>
              <a:t>Installs dependencies</a:t>
            </a:r>
          </a:p>
          <a:p>
            <a:pPr lvl="1"/>
            <a:r>
              <a:rPr lang="en-US" dirty="0"/>
              <a:t>Avoids conflicts</a:t>
            </a:r>
          </a:p>
          <a:p>
            <a:pPr marL="283464" lvl="1" indent="0">
              <a:buNone/>
            </a:pPr>
            <a:endParaRPr lang="en-US" dirty="0"/>
          </a:p>
          <a:p>
            <a:r>
              <a:rPr lang="en-US" dirty="0"/>
              <a:t>Install steps:</a:t>
            </a:r>
          </a:p>
          <a:p>
            <a:pPr lvl="1"/>
            <a:r>
              <a:rPr lang="en-US" dirty="0"/>
              <a:t>Download Anaconda</a:t>
            </a:r>
          </a:p>
          <a:p>
            <a:pPr lvl="1"/>
            <a:r>
              <a:rPr lang="en-US" sz="1800" dirty="0" err="1">
                <a:solidFill>
                  <a:srgbClr val="FFC000"/>
                </a:solidFill>
                <a:latin typeface="Consolas" panose="020B0609020204030204" pitchFamily="49" charset="0"/>
              </a:rPr>
              <a:t>conda</a:t>
            </a:r>
            <a:r>
              <a:rPr lang="en-US" sz="1800" dirty="0">
                <a:solidFill>
                  <a:srgbClr val="FFC000"/>
                </a:solidFill>
                <a:latin typeface="Consolas" panose="020B0609020204030204" pitchFamily="49" charset="0"/>
              </a:rPr>
              <a:t> install –c </a:t>
            </a:r>
            <a:r>
              <a:rPr lang="en-US" sz="1800" dirty="0" err="1">
                <a:solidFill>
                  <a:srgbClr val="FFC000"/>
                </a:solidFill>
                <a:latin typeface="Consolas" panose="020B0609020204030204" pitchFamily="49" charset="0"/>
              </a:rPr>
              <a:t>esri</a:t>
            </a:r>
            <a:r>
              <a:rPr lang="en-US" sz="1800" dirty="0">
                <a:solidFill>
                  <a:srgbClr val="FFC000"/>
                </a:solidFill>
                <a:latin typeface="Consolas" panose="020B0609020204030204" pitchFamily="49" charset="0"/>
              </a:rPr>
              <a:t> </a:t>
            </a:r>
            <a:r>
              <a:rPr lang="en-US" sz="1800" dirty="0" err="1">
                <a:solidFill>
                  <a:srgbClr val="FFC000"/>
                </a:solidFill>
                <a:latin typeface="Consolas" panose="020B0609020204030204" pitchFamily="49" charset="0"/>
              </a:rPr>
              <a:t>arcgis</a:t>
            </a:r>
            <a:endParaRPr lang="en-US" sz="1800" dirty="0">
              <a:solidFill>
                <a:srgbClr val="FFC000"/>
              </a:solidFill>
              <a:latin typeface="Consolas" panose="020B0609020204030204" pitchFamily="49" charset="0"/>
            </a:endParaRPr>
          </a:p>
          <a:p>
            <a:pPr marL="283464" lvl="1" indent="0">
              <a:buNone/>
            </a:pPr>
            <a:endParaRPr lang="en-US" dirty="0"/>
          </a:p>
        </p:txBody>
      </p:sp>
      <p:pic>
        <p:nvPicPr>
          <p:cNvPr id="5" name="Picture 4"/>
          <p:cNvPicPr>
            <a:picLocks noChangeAspect="1"/>
          </p:cNvPicPr>
          <p:nvPr/>
        </p:nvPicPr>
        <p:blipFill>
          <a:blip r:embed="rId7"/>
          <a:stretch>
            <a:fillRect/>
          </a:stretch>
        </p:blipFill>
        <p:spPr>
          <a:xfrm>
            <a:off x="5217555" y="1828804"/>
            <a:ext cx="6558147" cy="3327295"/>
          </a:xfrm>
          <a:prstGeom prst="rect">
            <a:avLst/>
          </a:prstGeom>
        </p:spPr>
      </p:pic>
    </p:spTree>
    <p:extLst>
      <p:ext uri="{BB962C8B-B14F-4D97-AF65-F5344CB8AC3E}">
        <p14:creationId xmlns:p14="http://schemas.microsoft.com/office/powerpoint/2010/main" val="333339165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3FAAAB5-E894-4A2E-BFC6-08C5B4D907C5}"/>
              </a:ext>
            </a:extLst>
          </p:cNvPr>
          <p:cNvGrpSpPr/>
          <p:nvPr/>
        </p:nvGrpSpPr>
        <p:grpSpPr>
          <a:xfrm>
            <a:off x="0" y="0"/>
            <a:ext cx="12192001" cy="6858000"/>
            <a:chOff x="0" y="0"/>
            <a:chExt cx="12192001" cy="6858000"/>
          </a:xfrm>
        </p:grpSpPr>
        <p:pic>
          <p:nvPicPr>
            <p:cNvPr id="8" name="Picture 7">
              <a:extLst>
                <a:ext uri="{FF2B5EF4-FFF2-40B4-BE49-F238E27FC236}">
                  <a16:creationId xmlns:a16="http://schemas.microsoft.com/office/drawing/2014/main" id="{018B09D5-3D74-4CF9-AB6B-4ECE531C351D}"/>
                </a:ext>
              </a:extLst>
            </p:cNvPr>
            <p:cNvPicPr>
              <a:picLocks noChangeAspect="1"/>
            </p:cNvPicPr>
            <p:nvPr/>
          </p:nvPicPr>
          <p:blipFill>
            <a:blip r:embed="rId3"/>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CD29093D-6AE8-4B43-9D43-708F76A12783}"/>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Picture 9">
              <a:extLst>
                <a:ext uri="{FF2B5EF4-FFF2-40B4-BE49-F238E27FC236}">
                  <a16:creationId xmlns:a16="http://schemas.microsoft.com/office/drawing/2014/main" id="{15012535-0BF6-4D4D-86C6-12CC76491C6A}"/>
                </a:ext>
              </a:extLst>
            </p:cNvPr>
            <p:cNvPicPr>
              <a:picLocks noChangeAspect="1"/>
            </p:cNvPicPr>
            <p:nvPr/>
          </p:nvPicPr>
          <p:blipFill rotWithShape="1">
            <a:blip r:embed="rId4" cstate="screen">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11" name="Picture 10">
              <a:extLst>
                <a:ext uri="{FF2B5EF4-FFF2-40B4-BE49-F238E27FC236}">
                  <a16:creationId xmlns:a16="http://schemas.microsoft.com/office/drawing/2014/main" id="{D9C02BEE-4534-4143-8330-2E4B8D2F4665}"/>
                </a:ext>
              </a:extLst>
            </p:cNvPr>
            <p:cNvPicPr>
              <a:picLocks noChangeAspect="1"/>
            </p:cNvPicPr>
            <p:nvPr/>
          </p:nvPicPr>
          <p:blipFill rotWithShape="1">
            <a:blip r:embed="rId6">
              <a:alphaModFix amt="15000"/>
              <a:extLst>
                <a:ext uri="{BEBA8EAE-BF5A-486C-A8C5-ECC9F3942E4B}">
                  <a14:imgProps xmlns:a14="http://schemas.microsoft.com/office/drawing/2010/main">
                    <a14:imgLayer>
                      <a14:imgEffect>
                        <a14:colorTemperature colorTemp="4700"/>
                      </a14:imgEffect>
                      <a14:imgEffect>
                        <a14:saturation sat="49000"/>
                      </a14:imgEffect>
                    </a14:imgLayer>
                  </a14:imgProps>
                </a:ext>
              </a:extLst>
            </a:blip>
            <a:srcRect b="71120"/>
            <a:stretch/>
          </p:blipFill>
          <p:spPr>
            <a:xfrm>
              <a:off x="2417576" y="5636770"/>
              <a:ext cx="5120662" cy="1221230"/>
            </a:xfrm>
            <a:prstGeom prst="rect">
              <a:avLst/>
            </a:prstGeom>
          </p:spPr>
        </p:pic>
        <p:sp>
          <p:nvSpPr>
            <p:cNvPr id="12" name="Rectangle 11">
              <a:extLst>
                <a:ext uri="{FF2B5EF4-FFF2-40B4-BE49-F238E27FC236}">
                  <a16:creationId xmlns:a16="http://schemas.microsoft.com/office/drawing/2014/main" id="{DFC2DA2E-32EE-4DB3-A8B3-57F11BB168EE}"/>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7146" y="1058087"/>
            <a:ext cx="6457706" cy="4968846"/>
          </a:xfrm>
          <a:prstGeom prst="rect">
            <a:avLst/>
          </a:prstGeom>
        </p:spPr>
      </p:pic>
      <p:sp>
        <p:nvSpPr>
          <p:cNvPr id="2" name="Title 1"/>
          <p:cNvSpPr>
            <a:spLocks noGrp="1"/>
          </p:cNvSpPr>
          <p:nvPr>
            <p:ph type="title"/>
          </p:nvPr>
        </p:nvSpPr>
        <p:spPr/>
        <p:txBody>
          <a:bodyPr/>
          <a:lstStyle/>
          <a:p>
            <a:r>
              <a:rPr lang="en-US" dirty="0"/>
              <a:t>Have ArcGIS Pro?</a:t>
            </a:r>
            <a:endParaRPr lang="de-CH" dirty="0"/>
          </a:p>
        </p:txBody>
      </p:sp>
      <p:sp>
        <p:nvSpPr>
          <p:cNvPr id="3" name="Text Placeholder 2"/>
          <p:cNvSpPr>
            <a:spLocks noGrp="1"/>
          </p:cNvSpPr>
          <p:nvPr>
            <p:ph type="body" sz="quarter" idx="11"/>
          </p:nvPr>
        </p:nvSpPr>
        <p:spPr/>
        <p:txBody>
          <a:bodyPr/>
          <a:lstStyle/>
          <a:p>
            <a:endParaRPr lang="de-CH" dirty="0"/>
          </a:p>
        </p:txBody>
      </p:sp>
      <p:sp>
        <p:nvSpPr>
          <p:cNvPr id="4" name="Content Placeholder 3"/>
          <p:cNvSpPr>
            <a:spLocks noGrp="1"/>
          </p:cNvSpPr>
          <p:nvPr>
            <p:ph sz="quarter" idx="12"/>
          </p:nvPr>
        </p:nvSpPr>
        <p:spPr>
          <a:xfrm>
            <a:off x="682625" y="1828804"/>
            <a:ext cx="10369296" cy="3427413"/>
          </a:xfrm>
        </p:spPr>
        <p:txBody>
          <a:bodyPr/>
          <a:lstStyle/>
          <a:p>
            <a:r>
              <a:rPr lang="en-US" dirty="0"/>
              <a:t>ArcGIS Pro includes </a:t>
            </a:r>
            <a:r>
              <a:rPr lang="en-US" dirty="0" err="1"/>
              <a:t>conda</a:t>
            </a:r>
            <a:endParaRPr lang="en-US" dirty="0"/>
          </a:p>
          <a:p>
            <a:r>
              <a:rPr lang="en-US" dirty="0"/>
              <a:t>Follow steps from </a:t>
            </a:r>
            <a:r>
              <a:rPr lang="en-US" dirty="0">
                <a:hlinkClick r:id="rId8"/>
              </a:rPr>
              <a:t>install guide</a:t>
            </a:r>
            <a:br>
              <a:rPr lang="en-US" dirty="0"/>
            </a:br>
            <a:r>
              <a:rPr lang="en-US" dirty="0"/>
              <a:t>to install </a:t>
            </a:r>
            <a:r>
              <a:rPr lang="en-US" dirty="0" err="1">
                <a:latin typeface="Consolas" panose="020B0609020204030204" pitchFamily="49" charset="0"/>
              </a:rPr>
              <a:t>arcgis</a:t>
            </a:r>
            <a:r>
              <a:rPr lang="en-US" dirty="0"/>
              <a:t> package...</a:t>
            </a:r>
          </a:p>
          <a:p>
            <a:pPr lvl="1"/>
            <a:endParaRPr lang="en-US" dirty="0"/>
          </a:p>
        </p:txBody>
      </p:sp>
    </p:spTree>
    <p:extLst>
      <p:ext uri="{BB962C8B-B14F-4D97-AF65-F5344CB8AC3E}">
        <p14:creationId xmlns:p14="http://schemas.microsoft.com/office/powerpoint/2010/main" val="3261312850"/>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4FAA90D8-BF66-48E6-B286-17B317E5EF87}"/>
              </a:ext>
            </a:extLst>
          </p:cNvPr>
          <p:cNvGrpSpPr/>
          <p:nvPr/>
        </p:nvGrpSpPr>
        <p:grpSpPr>
          <a:xfrm>
            <a:off x="0" y="0"/>
            <a:ext cx="12192001" cy="6858000"/>
            <a:chOff x="0" y="0"/>
            <a:chExt cx="12192001" cy="6858000"/>
          </a:xfrm>
        </p:grpSpPr>
        <p:pic>
          <p:nvPicPr>
            <p:cNvPr id="40" name="Picture 39">
              <a:extLst>
                <a:ext uri="{FF2B5EF4-FFF2-40B4-BE49-F238E27FC236}">
                  <a16:creationId xmlns:a16="http://schemas.microsoft.com/office/drawing/2014/main" id="{DB2F64B0-C1D9-47BF-AA2F-3AC42584B152}"/>
                </a:ext>
              </a:extLst>
            </p:cNvPr>
            <p:cNvPicPr>
              <a:picLocks noChangeAspect="1"/>
            </p:cNvPicPr>
            <p:nvPr/>
          </p:nvPicPr>
          <p:blipFill>
            <a:blip r:embed="rId3"/>
            <a:stretch>
              <a:fillRect/>
            </a:stretch>
          </p:blipFill>
          <p:spPr>
            <a:xfrm>
              <a:off x="0" y="0"/>
              <a:ext cx="12192000" cy="6858000"/>
            </a:xfrm>
            <a:prstGeom prst="rect">
              <a:avLst/>
            </a:prstGeom>
          </p:spPr>
        </p:pic>
        <p:sp>
          <p:nvSpPr>
            <p:cNvPr id="41" name="Rectangle 40">
              <a:extLst>
                <a:ext uri="{FF2B5EF4-FFF2-40B4-BE49-F238E27FC236}">
                  <a16:creationId xmlns:a16="http://schemas.microsoft.com/office/drawing/2014/main" id="{CFDEEDAA-23FC-4277-936D-2C9ED038096D}"/>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2" name="Picture 41">
              <a:extLst>
                <a:ext uri="{FF2B5EF4-FFF2-40B4-BE49-F238E27FC236}">
                  <a16:creationId xmlns:a16="http://schemas.microsoft.com/office/drawing/2014/main" id="{EB9B5FFC-579B-44CF-B03C-80A4C1CEE6C3}"/>
                </a:ext>
              </a:extLst>
            </p:cNvPr>
            <p:cNvPicPr>
              <a:picLocks noChangeAspect="1"/>
            </p:cNvPicPr>
            <p:nvPr/>
          </p:nvPicPr>
          <p:blipFill rotWithShape="1">
            <a:blip r:embed="rId4" cstate="screen">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43" name="Picture 42">
              <a:extLst>
                <a:ext uri="{FF2B5EF4-FFF2-40B4-BE49-F238E27FC236}">
                  <a16:creationId xmlns:a16="http://schemas.microsoft.com/office/drawing/2014/main" id="{0420A13B-7C12-4C0A-BD61-844F332892B7}"/>
                </a:ext>
              </a:extLst>
            </p:cNvPr>
            <p:cNvPicPr>
              <a:picLocks noChangeAspect="1"/>
            </p:cNvPicPr>
            <p:nvPr/>
          </p:nvPicPr>
          <p:blipFill rotWithShape="1">
            <a:blip r:embed="rId6">
              <a:alphaModFix amt="15000"/>
              <a:extLst>
                <a:ext uri="{BEBA8EAE-BF5A-486C-A8C5-ECC9F3942E4B}">
                  <a14:imgProps xmlns:a14="http://schemas.microsoft.com/office/drawing/2010/main">
                    <a14:imgLayer>
                      <a14:imgEffect>
                        <a14:colorTemperature colorTemp="4700"/>
                      </a14:imgEffect>
                      <a14:imgEffect>
                        <a14:saturation sat="49000"/>
                      </a14:imgEffect>
                    </a14:imgLayer>
                  </a14:imgProps>
                </a:ext>
              </a:extLst>
            </a:blip>
            <a:srcRect b="71120"/>
            <a:stretch/>
          </p:blipFill>
          <p:spPr>
            <a:xfrm>
              <a:off x="2417576" y="5636770"/>
              <a:ext cx="5120662" cy="1221230"/>
            </a:xfrm>
            <a:prstGeom prst="rect">
              <a:avLst/>
            </a:prstGeom>
          </p:spPr>
        </p:pic>
        <p:sp>
          <p:nvSpPr>
            <p:cNvPr id="44" name="Rectangle 43">
              <a:extLst>
                <a:ext uri="{FF2B5EF4-FFF2-40B4-BE49-F238E27FC236}">
                  <a16:creationId xmlns:a16="http://schemas.microsoft.com/office/drawing/2014/main" id="{AB91618D-D55B-4624-86D0-E0724A21D894}"/>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6" name="Group 35"/>
          <p:cNvGrpSpPr/>
          <p:nvPr/>
        </p:nvGrpSpPr>
        <p:grpSpPr>
          <a:xfrm>
            <a:off x="3504715" y="393039"/>
            <a:ext cx="4943600" cy="6047181"/>
            <a:chOff x="640080" y="71897"/>
            <a:chExt cx="4219687" cy="5381665"/>
          </a:xfrm>
        </p:grpSpPr>
        <p:sp>
          <p:nvSpPr>
            <p:cNvPr id="5" name="Hexagon 4"/>
            <p:cNvSpPr/>
            <p:nvPr/>
          </p:nvSpPr>
          <p:spPr>
            <a:xfrm>
              <a:off x="740659" y="894115"/>
              <a:ext cx="1773936" cy="1563624"/>
            </a:xfrm>
            <a:prstGeom prst="hexag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gis</a:t>
              </a:r>
            </a:p>
          </p:txBody>
        </p:sp>
        <p:sp>
          <p:nvSpPr>
            <p:cNvPr id="7" name="Hexagon 6"/>
            <p:cNvSpPr/>
            <p:nvPr/>
          </p:nvSpPr>
          <p:spPr>
            <a:xfrm>
              <a:off x="640080" y="2532868"/>
              <a:ext cx="1456041" cy="128341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features</a:t>
              </a:r>
              <a:endParaRPr lang="en-US" sz="3600" dirty="0"/>
            </a:p>
          </p:txBody>
        </p:sp>
        <p:sp>
          <p:nvSpPr>
            <p:cNvPr id="8" name="Hexagon 7"/>
            <p:cNvSpPr/>
            <p:nvPr/>
          </p:nvSpPr>
          <p:spPr>
            <a:xfrm>
              <a:off x="1804640" y="3493940"/>
              <a:ext cx="1069848" cy="94301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raster</a:t>
              </a:r>
              <a:endParaRPr lang="en-US" sz="3600" dirty="0"/>
            </a:p>
          </p:txBody>
        </p:sp>
        <p:sp>
          <p:nvSpPr>
            <p:cNvPr id="9" name="Hexagon 8"/>
            <p:cNvSpPr/>
            <p:nvPr/>
          </p:nvSpPr>
          <p:spPr>
            <a:xfrm>
              <a:off x="2158746" y="71897"/>
              <a:ext cx="1353312" cy="119286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geo</a:t>
              </a:r>
            </a:p>
            <a:p>
              <a:pPr algn="ctr"/>
              <a:r>
                <a:rPr lang="en-US" dirty="0"/>
                <a:t>analytics</a:t>
              </a:r>
            </a:p>
          </p:txBody>
        </p:sp>
        <p:sp>
          <p:nvSpPr>
            <p:cNvPr id="17" name="Hexagon 16"/>
            <p:cNvSpPr/>
            <p:nvPr/>
          </p:nvSpPr>
          <p:spPr>
            <a:xfrm>
              <a:off x="2100831" y="2466348"/>
              <a:ext cx="1069848" cy="94301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realtime</a:t>
              </a:r>
              <a:endParaRPr lang="en-US" sz="2400" dirty="0"/>
            </a:p>
          </p:txBody>
        </p:sp>
        <p:grpSp>
          <p:nvGrpSpPr>
            <p:cNvPr id="20" name="Group 19"/>
            <p:cNvGrpSpPr/>
            <p:nvPr/>
          </p:nvGrpSpPr>
          <p:grpSpPr>
            <a:xfrm>
              <a:off x="2523341" y="1416512"/>
              <a:ext cx="1161512" cy="943010"/>
              <a:chOff x="2523341" y="1416512"/>
              <a:chExt cx="1161512" cy="943010"/>
            </a:xfrm>
          </p:grpSpPr>
          <p:sp>
            <p:nvSpPr>
              <p:cNvPr id="14" name="Hexagon 13"/>
              <p:cNvSpPr/>
              <p:nvPr/>
            </p:nvSpPr>
            <p:spPr>
              <a:xfrm>
                <a:off x="2523341" y="1416512"/>
                <a:ext cx="1069848" cy="943010"/>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3600" dirty="0"/>
              </a:p>
            </p:txBody>
          </p:sp>
          <p:sp>
            <p:nvSpPr>
              <p:cNvPr id="4" name="TextBox 3"/>
              <p:cNvSpPr txBox="1"/>
              <p:nvPr/>
            </p:nvSpPr>
            <p:spPr>
              <a:xfrm>
                <a:off x="2583166" y="1711569"/>
                <a:ext cx="1101687" cy="338554"/>
              </a:xfrm>
              <a:prstGeom prst="rect">
                <a:avLst/>
              </a:prstGeom>
              <a:noFill/>
            </p:spPr>
            <p:txBody>
              <a:bodyPr wrap="square" rtlCol="0">
                <a:spAutoFit/>
              </a:bodyPr>
              <a:lstStyle/>
              <a:p>
                <a:r>
                  <a:rPr lang="en-US" sz="1600" dirty="0">
                    <a:solidFill>
                      <a:schemeClr val="bg1"/>
                    </a:solidFill>
                  </a:rPr>
                  <a:t>geocoding</a:t>
                </a:r>
              </a:p>
            </p:txBody>
          </p:sp>
        </p:grpSp>
        <p:grpSp>
          <p:nvGrpSpPr>
            <p:cNvPr id="22" name="Group 21"/>
            <p:cNvGrpSpPr/>
            <p:nvPr/>
          </p:nvGrpSpPr>
          <p:grpSpPr>
            <a:xfrm>
              <a:off x="3533388" y="1742010"/>
              <a:ext cx="1218186" cy="943010"/>
              <a:chOff x="3533388" y="1742010"/>
              <a:chExt cx="1218186" cy="943010"/>
            </a:xfrm>
          </p:grpSpPr>
          <p:sp>
            <p:nvSpPr>
              <p:cNvPr id="15" name="Hexagon 14"/>
              <p:cNvSpPr/>
              <p:nvPr/>
            </p:nvSpPr>
            <p:spPr>
              <a:xfrm>
                <a:off x="3533388" y="1742010"/>
                <a:ext cx="1069848" cy="943010"/>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3600" dirty="0"/>
              </a:p>
            </p:txBody>
          </p:sp>
          <p:sp>
            <p:nvSpPr>
              <p:cNvPr id="23" name="TextBox 22"/>
              <p:cNvSpPr txBox="1"/>
              <p:nvPr/>
            </p:nvSpPr>
            <p:spPr>
              <a:xfrm>
                <a:off x="3649887" y="2053294"/>
                <a:ext cx="1101687" cy="338554"/>
              </a:xfrm>
              <a:prstGeom prst="rect">
                <a:avLst/>
              </a:prstGeom>
              <a:noFill/>
            </p:spPr>
            <p:txBody>
              <a:bodyPr wrap="square" rtlCol="0">
                <a:spAutoFit/>
              </a:bodyPr>
              <a:lstStyle/>
              <a:p>
                <a:r>
                  <a:rPr lang="en-US" sz="1600" dirty="0">
                    <a:solidFill>
                      <a:schemeClr val="bg1"/>
                    </a:solidFill>
                  </a:rPr>
                  <a:t>geometry</a:t>
                </a:r>
              </a:p>
            </p:txBody>
          </p:sp>
        </p:grpSp>
        <p:grpSp>
          <p:nvGrpSpPr>
            <p:cNvPr id="24" name="Group 23"/>
            <p:cNvGrpSpPr/>
            <p:nvPr/>
          </p:nvGrpSpPr>
          <p:grpSpPr>
            <a:xfrm>
              <a:off x="810619" y="3889887"/>
              <a:ext cx="1069848" cy="943010"/>
              <a:chOff x="810619" y="3889887"/>
              <a:chExt cx="1069848" cy="943010"/>
            </a:xfrm>
          </p:grpSpPr>
          <p:sp>
            <p:nvSpPr>
              <p:cNvPr id="11" name="Hexagon 10"/>
              <p:cNvSpPr/>
              <p:nvPr/>
            </p:nvSpPr>
            <p:spPr>
              <a:xfrm>
                <a:off x="810619" y="3889887"/>
                <a:ext cx="1069848" cy="94301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5" name="TextBox 24"/>
              <p:cNvSpPr txBox="1"/>
              <p:nvPr/>
            </p:nvSpPr>
            <p:spPr>
              <a:xfrm>
                <a:off x="897317" y="4236049"/>
                <a:ext cx="942809" cy="301295"/>
              </a:xfrm>
              <a:prstGeom prst="rect">
                <a:avLst/>
              </a:prstGeom>
              <a:noFill/>
            </p:spPr>
            <p:txBody>
              <a:bodyPr wrap="square" rtlCol="0">
                <a:spAutoFit/>
              </a:bodyPr>
              <a:lstStyle/>
              <a:p>
                <a:pPr algn="ctr"/>
                <a:r>
                  <a:rPr lang="en-US" sz="1600" dirty="0">
                    <a:solidFill>
                      <a:schemeClr val="bg1"/>
                    </a:solidFill>
                  </a:rPr>
                  <a:t>network</a:t>
                </a:r>
              </a:p>
            </p:txBody>
          </p:sp>
        </p:grpSp>
        <p:grpSp>
          <p:nvGrpSpPr>
            <p:cNvPr id="26" name="Group 25"/>
            <p:cNvGrpSpPr/>
            <p:nvPr/>
          </p:nvGrpSpPr>
          <p:grpSpPr>
            <a:xfrm>
              <a:off x="1687597" y="4510552"/>
              <a:ext cx="1101687" cy="943010"/>
              <a:chOff x="1687597" y="4510552"/>
              <a:chExt cx="1101687" cy="943010"/>
            </a:xfrm>
          </p:grpSpPr>
          <p:sp>
            <p:nvSpPr>
              <p:cNvPr id="12" name="Hexagon 11"/>
              <p:cNvSpPr/>
              <p:nvPr/>
            </p:nvSpPr>
            <p:spPr>
              <a:xfrm>
                <a:off x="1706881" y="4510552"/>
                <a:ext cx="1069848" cy="94301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7" name="TextBox 26"/>
              <p:cNvSpPr txBox="1"/>
              <p:nvPr/>
            </p:nvSpPr>
            <p:spPr>
              <a:xfrm>
                <a:off x="1687597" y="4830428"/>
                <a:ext cx="1101687" cy="301295"/>
              </a:xfrm>
              <a:prstGeom prst="rect">
                <a:avLst/>
              </a:prstGeom>
              <a:noFill/>
            </p:spPr>
            <p:txBody>
              <a:bodyPr wrap="square" rtlCol="0">
                <a:spAutoFit/>
              </a:bodyPr>
              <a:lstStyle/>
              <a:p>
                <a:pPr algn="ctr"/>
                <a:r>
                  <a:rPr lang="en-US" sz="1600" dirty="0">
                    <a:solidFill>
                      <a:schemeClr val="bg1"/>
                    </a:solidFill>
                  </a:rPr>
                  <a:t>schematics</a:t>
                </a:r>
              </a:p>
            </p:txBody>
          </p:sp>
        </p:grpSp>
        <p:grpSp>
          <p:nvGrpSpPr>
            <p:cNvPr id="28" name="Group 27"/>
            <p:cNvGrpSpPr/>
            <p:nvPr/>
          </p:nvGrpSpPr>
          <p:grpSpPr>
            <a:xfrm>
              <a:off x="2983961" y="3118880"/>
              <a:ext cx="1058950" cy="767724"/>
              <a:chOff x="2983961" y="3118880"/>
              <a:chExt cx="1058950" cy="767724"/>
            </a:xfrm>
          </p:grpSpPr>
          <p:sp>
            <p:nvSpPr>
              <p:cNvPr id="18" name="Hexagon 17"/>
              <p:cNvSpPr/>
              <p:nvPr/>
            </p:nvSpPr>
            <p:spPr>
              <a:xfrm>
                <a:off x="2983961" y="3118880"/>
                <a:ext cx="870985" cy="767724"/>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29" name="TextBox 28"/>
              <p:cNvSpPr txBox="1"/>
              <p:nvPr/>
            </p:nvSpPr>
            <p:spPr>
              <a:xfrm>
                <a:off x="3058265" y="3309427"/>
                <a:ext cx="984646" cy="338554"/>
              </a:xfrm>
              <a:prstGeom prst="rect">
                <a:avLst/>
              </a:prstGeom>
              <a:noFill/>
            </p:spPr>
            <p:txBody>
              <a:bodyPr wrap="square" rtlCol="0">
                <a:spAutoFit/>
              </a:bodyPr>
              <a:lstStyle/>
              <a:p>
                <a:r>
                  <a:rPr lang="en-US" sz="1600" dirty="0">
                    <a:solidFill>
                      <a:schemeClr val="bg1"/>
                    </a:solidFill>
                  </a:rPr>
                  <a:t>widgets</a:t>
                </a:r>
              </a:p>
            </p:txBody>
          </p:sp>
        </p:grpSp>
        <p:grpSp>
          <p:nvGrpSpPr>
            <p:cNvPr id="30" name="Group 29"/>
            <p:cNvGrpSpPr/>
            <p:nvPr/>
          </p:nvGrpSpPr>
          <p:grpSpPr>
            <a:xfrm>
              <a:off x="3789919" y="2729349"/>
              <a:ext cx="1069848" cy="943010"/>
              <a:chOff x="3789919" y="2729349"/>
              <a:chExt cx="1069848" cy="943010"/>
            </a:xfrm>
          </p:grpSpPr>
          <p:sp>
            <p:nvSpPr>
              <p:cNvPr id="16" name="Hexagon 15"/>
              <p:cNvSpPr/>
              <p:nvPr/>
            </p:nvSpPr>
            <p:spPr>
              <a:xfrm>
                <a:off x="3789919" y="2729349"/>
                <a:ext cx="1069848" cy="94301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600" dirty="0"/>
              </a:p>
            </p:txBody>
          </p:sp>
          <p:sp>
            <p:nvSpPr>
              <p:cNvPr id="31" name="TextBox 30"/>
              <p:cNvSpPr txBox="1"/>
              <p:nvPr/>
            </p:nvSpPr>
            <p:spPr>
              <a:xfrm>
                <a:off x="3871281" y="3031577"/>
                <a:ext cx="903284" cy="301295"/>
              </a:xfrm>
              <a:prstGeom prst="rect">
                <a:avLst/>
              </a:prstGeom>
              <a:noFill/>
            </p:spPr>
            <p:txBody>
              <a:bodyPr wrap="square" rtlCol="0">
                <a:spAutoFit/>
              </a:bodyPr>
              <a:lstStyle/>
              <a:p>
                <a:pPr algn="ctr"/>
                <a:r>
                  <a:rPr lang="en-US" sz="1600" dirty="0">
                    <a:solidFill>
                      <a:schemeClr val="bg1"/>
                    </a:solidFill>
                  </a:rPr>
                  <a:t>mapping</a:t>
                </a:r>
              </a:p>
            </p:txBody>
          </p:sp>
        </p:grpSp>
        <p:grpSp>
          <p:nvGrpSpPr>
            <p:cNvPr id="32" name="Group 31"/>
            <p:cNvGrpSpPr/>
            <p:nvPr/>
          </p:nvGrpSpPr>
          <p:grpSpPr>
            <a:xfrm>
              <a:off x="3258147" y="2618914"/>
              <a:ext cx="458046" cy="403741"/>
              <a:chOff x="3258147" y="2618914"/>
              <a:chExt cx="458046" cy="403741"/>
            </a:xfrm>
          </p:grpSpPr>
          <p:sp>
            <p:nvSpPr>
              <p:cNvPr id="13" name="Hexagon 12"/>
              <p:cNvSpPr/>
              <p:nvPr/>
            </p:nvSpPr>
            <p:spPr>
              <a:xfrm>
                <a:off x="3258147" y="2618914"/>
                <a:ext cx="458046" cy="403741"/>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dirty="0"/>
              </a:p>
            </p:txBody>
          </p:sp>
          <p:sp>
            <p:nvSpPr>
              <p:cNvPr id="33" name="TextBox 32"/>
              <p:cNvSpPr txBox="1"/>
              <p:nvPr/>
            </p:nvSpPr>
            <p:spPr>
              <a:xfrm>
                <a:off x="3287683" y="2691499"/>
                <a:ext cx="408693" cy="246514"/>
              </a:xfrm>
              <a:prstGeom prst="rect">
                <a:avLst/>
              </a:prstGeom>
              <a:noFill/>
            </p:spPr>
            <p:txBody>
              <a:bodyPr wrap="square" rtlCol="0">
                <a:spAutoFit/>
              </a:bodyPr>
              <a:lstStyle/>
              <a:p>
                <a:pPr algn="ctr"/>
                <a:r>
                  <a:rPr lang="en-US" sz="1200" dirty="0">
                    <a:solidFill>
                      <a:schemeClr val="bg1"/>
                    </a:solidFill>
                  </a:rPr>
                  <a:t>env</a:t>
                </a:r>
                <a:endParaRPr lang="en-US" sz="1600" dirty="0">
                  <a:solidFill>
                    <a:schemeClr val="bg1"/>
                  </a:solidFill>
                </a:endParaRPr>
              </a:p>
            </p:txBody>
          </p:sp>
        </p:grpSp>
        <p:grpSp>
          <p:nvGrpSpPr>
            <p:cNvPr id="35" name="Group 34"/>
            <p:cNvGrpSpPr/>
            <p:nvPr/>
          </p:nvGrpSpPr>
          <p:grpSpPr>
            <a:xfrm>
              <a:off x="3376687" y="732917"/>
              <a:ext cx="1165809" cy="943010"/>
              <a:chOff x="3376687" y="732917"/>
              <a:chExt cx="1165809" cy="943010"/>
            </a:xfrm>
          </p:grpSpPr>
          <p:sp>
            <p:nvSpPr>
              <p:cNvPr id="10" name="Hexagon 9"/>
              <p:cNvSpPr/>
              <p:nvPr/>
            </p:nvSpPr>
            <p:spPr>
              <a:xfrm>
                <a:off x="3376687" y="732917"/>
                <a:ext cx="1069848" cy="943010"/>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p>
            </p:txBody>
          </p:sp>
          <p:sp>
            <p:nvSpPr>
              <p:cNvPr id="34" name="TextBox 33"/>
              <p:cNvSpPr txBox="1"/>
              <p:nvPr/>
            </p:nvSpPr>
            <p:spPr>
              <a:xfrm>
                <a:off x="3440809" y="855258"/>
                <a:ext cx="1101687" cy="520418"/>
              </a:xfrm>
              <a:prstGeom prst="rect">
                <a:avLst/>
              </a:prstGeom>
              <a:noFill/>
            </p:spPr>
            <p:txBody>
              <a:bodyPr wrap="square" rtlCol="0">
                <a:spAutoFit/>
              </a:bodyPr>
              <a:lstStyle/>
              <a:p>
                <a:r>
                  <a:rPr lang="en-US" sz="1600" dirty="0">
                    <a:solidFill>
                      <a:schemeClr val="bg1"/>
                    </a:solidFill>
                  </a:rPr>
                  <a:t>     geo</a:t>
                </a:r>
              </a:p>
              <a:p>
                <a:r>
                  <a:rPr lang="en-US" sz="1600" dirty="0">
                    <a:solidFill>
                      <a:schemeClr val="bg1"/>
                    </a:solidFill>
                  </a:rPr>
                  <a:t>processing</a:t>
                </a:r>
              </a:p>
            </p:txBody>
          </p:sp>
        </p:grpSp>
      </p:grpSp>
      <p:sp>
        <p:nvSpPr>
          <p:cNvPr id="37" name="Title 3"/>
          <p:cNvSpPr>
            <a:spLocks noGrp="1"/>
          </p:cNvSpPr>
          <p:nvPr>
            <p:ph type="title"/>
          </p:nvPr>
        </p:nvSpPr>
        <p:spPr>
          <a:xfrm>
            <a:off x="682625" y="682625"/>
            <a:ext cx="10826496" cy="492443"/>
          </a:xfrm>
        </p:spPr>
        <p:txBody>
          <a:bodyPr/>
          <a:lstStyle/>
          <a:p>
            <a:r>
              <a:rPr lang="en-US" dirty="0"/>
              <a:t>API Overview</a:t>
            </a:r>
            <a:endParaRPr lang="de-CH" dirty="0"/>
          </a:p>
        </p:txBody>
      </p:sp>
      <p:sp>
        <p:nvSpPr>
          <p:cNvPr id="38" name="Text Placeholder 4"/>
          <p:cNvSpPr>
            <a:spLocks noGrp="1"/>
          </p:cNvSpPr>
          <p:nvPr>
            <p:ph type="body" sz="quarter" idx="11"/>
          </p:nvPr>
        </p:nvSpPr>
        <p:spPr>
          <a:xfrm>
            <a:off x="682625" y="1189695"/>
            <a:ext cx="10826496" cy="276999"/>
          </a:xfrm>
        </p:spPr>
        <p:txBody>
          <a:bodyPr/>
          <a:lstStyle/>
          <a:p>
            <a:r>
              <a:rPr lang="en-US" dirty="0"/>
              <a:t>Pythonic GIS API</a:t>
            </a:r>
            <a:endParaRPr lang="de-CH" dirty="0"/>
          </a:p>
        </p:txBody>
      </p:sp>
    </p:spTree>
    <p:extLst>
      <p:ext uri="{BB962C8B-B14F-4D97-AF65-F5344CB8AC3E}">
        <p14:creationId xmlns:p14="http://schemas.microsoft.com/office/powerpoint/2010/main" val="169899287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8651CCE-7FAC-47C4-9A9F-C70F95FC3C10}"/>
              </a:ext>
            </a:extLst>
          </p:cNvPr>
          <p:cNvGrpSpPr/>
          <p:nvPr/>
        </p:nvGrpSpPr>
        <p:grpSpPr>
          <a:xfrm>
            <a:off x="0" y="0"/>
            <a:ext cx="12192001" cy="6858000"/>
            <a:chOff x="0" y="0"/>
            <a:chExt cx="12192001" cy="6858000"/>
          </a:xfrm>
        </p:grpSpPr>
        <p:pic>
          <p:nvPicPr>
            <p:cNvPr id="6" name="Picture 5">
              <a:extLst>
                <a:ext uri="{FF2B5EF4-FFF2-40B4-BE49-F238E27FC236}">
                  <a16:creationId xmlns:a16="http://schemas.microsoft.com/office/drawing/2014/main" id="{2B7F8802-9485-4331-956F-A4E4A0065920}"/>
                </a:ext>
              </a:extLst>
            </p:cNvPr>
            <p:cNvPicPr>
              <a:picLocks noChangeAspect="1"/>
            </p:cNvPicPr>
            <p:nvPr/>
          </p:nvPicPr>
          <p:blipFill>
            <a:blip r:embed="rId3"/>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37FA23C-483A-4EC2-9D84-B2F6EDF2A256}"/>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Picture 7">
              <a:extLst>
                <a:ext uri="{FF2B5EF4-FFF2-40B4-BE49-F238E27FC236}">
                  <a16:creationId xmlns:a16="http://schemas.microsoft.com/office/drawing/2014/main" id="{CEE175AD-3104-4DF1-9C3C-58ECF9BFCD6E}"/>
                </a:ext>
              </a:extLst>
            </p:cNvPr>
            <p:cNvPicPr>
              <a:picLocks noChangeAspect="1"/>
            </p:cNvPicPr>
            <p:nvPr/>
          </p:nvPicPr>
          <p:blipFill rotWithShape="1">
            <a:blip r:embed="rId4" cstate="screen">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9" name="Picture 8">
              <a:extLst>
                <a:ext uri="{FF2B5EF4-FFF2-40B4-BE49-F238E27FC236}">
                  <a16:creationId xmlns:a16="http://schemas.microsoft.com/office/drawing/2014/main" id="{BDC4DADB-C466-4C59-B125-A93454C7B593}"/>
                </a:ext>
              </a:extLst>
            </p:cNvPr>
            <p:cNvPicPr>
              <a:picLocks noChangeAspect="1"/>
            </p:cNvPicPr>
            <p:nvPr/>
          </p:nvPicPr>
          <p:blipFill rotWithShape="1">
            <a:blip r:embed="rId6">
              <a:alphaModFix amt="15000"/>
              <a:extLst>
                <a:ext uri="{BEBA8EAE-BF5A-486C-A8C5-ECC9F3942E4B}">
                  <a14:imgProps xmlns:a14="http://schemas.microsoft.com/office/drawing/2010/main">
                    <a14:imgLayer>
                      <a14:imgEffect>
                        <a14:colorTemperature colorTemp="4700"/>
                      </a14:imgEffect>
                      <a14:imgEffect>
                        <a14:saturation sat="49000"/>
                      </a14:imgEffect>
                    </a14:imgLayer>
                  </a14:imgProps>
                </a:ext>
              </a:extLst>
            </a:blip>
            <a:srcRect b="71120"/>
            <a:stretch/>
          </p:blipFill>
          <p:spPr>
            <a:xfrm>
              <a:off x="2417576" y="5636770"/>
              <a:ext cx="5120662" cy="1221230"/>
            </a:xfrm>
            <a:prstGeom prst="rect">
              <a:avLst/>
            </a:prstGeom>
          </p:spPr>
        </p:pic>
        <p:sp>
          <p:nvSpPr>
            <p:cNvPr id="10" name="Rectangle 9">
              <a:extLst>
                <a:ext uri="{FF2B5EF4-FFF2-40B4-BE49-F238E27FC236}">
                  <a16:creationId xmlns:a16="http://schemas.microsoft.com/office/drawing/2014/main" id="{F3CF2DD9-B995-4257-99D2-2F5A8FE5CD3C}"/>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37" name="Title 3"/>
          <p:cNvSpPr>
            <a:spLocks noGrp="1"/>
          </p:cNvSpPr>
          <p:nvPr>
            <p:ph type="title"/>
          </p:nvPr>
        </p:nvSpPr>
        <p:spPr>
          <a:xfrm>
            <a:off x="682625" y="682625"/>
            <a:ext cx="10826496" cy="492443"/>
          </a:xfrm>
        </p:spPr>
        <p:txBody>
          <a:bodyPr/>
          <a:lstStyle/>
          <a:p>
            <a:r>
              <a:rPr lang="en-US" dirty="0"/>
              <a:t>The GIS Module</a:t>
            </a:r>
            <a:endParaRPr lang="de-CH" dirty="0"/>
          </a:p>
        </p:txBody>
      </p:sp>
      <p:sp>
        <p:nvSpPr>
          <p:cNvPr id="38" name="Text Placeholder 4"/>
          <p:cNvSpPr>
            <a:spLocks noGrp="1"/>
          </p:cNvSpPr>
          <p:nvPr>
            <p:ph type="body" sz="quarter" idx="11"/>
          </p:nvPr>
        </p:nvSpPr>
        <p:spPr>
          <a:xfrm>
            <a:off x="682625" y="1189695"/>
            <a:ext cx="10826496" cy="276999"/>
          </a:xfrm>
        </p:spPr>
        <p:txBody>
          <a:bodyPr/>
          <a:lstStyle/>
          <a:p>
            <a:r>
              <a:rPr lang="en-US" dirty="0"/>
              <a:t>A GIS represented using Python</a:t>
            </a:r>
            <a:endParaRPr lang="de-CH" dirty="0"/>
          </a:p>
        </p:txBody>
      </p:sp>
      <p:pic>
        <p:nvPicPr>
          <p:cNvPr id="2" name="Picture 1"/>
          <p:cNvPicPr>
            <a:picLocks noChangeAspect="1"/>
          </p:cNvPicPr>
          <p:nvPr/>
        </p:nvPicPr>
        <p:blipFill>
          <a:blip r:embed="rId7"/>
          <a:stretch>
            <a:fillRect/>
          </a:stretch>
        </p:blipFill>
        <p:spPr>
          <a:xfrm>
            <a:off x="2208761" y="1532595"/>
            <a:ext cx="7880782" cy="4575389"/>
          </a:xfrm>
          <a:prstGeom prst="rect">
            <a:avLst/>
          </a:prstGeom>
        </p:spPr>
      </p:pic>
    </p:spTree>
    <p:extLst>
      <p:ext uri="{BB962C8B-B14F-4D97-AF65-F5344CB8AC3E}">
        <p14:creationId xmlns:p14="http://schemas.microsoft.com/office/powerpoint/2010/main" val="2754605866"/>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9" id="{789321E6-E913-A243-B283-5E10AE245951}" vid="{447640DB-2821-AC47-B033-0E6EC94C8F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mso-contentType ?>
<FormTemplates xmlns="http://schemas.microsoft.com/sharepoint/v3/contenttype/forms">
  <Display>DocumentLibraryForm</Display>
  <Edit>DocumentLibraryForm</Edit>
  <New>DocumentLibraryForm</New>
</FormTemplates>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ct:contentTypeSchema xmlns:ct="http://schemas.microsoft.com/office/2006/metadata/contentType" xmlns:ma="http://schemas.microsoft.com/office/2006/metadata/properties/metaAttributes" ct:_="" ma:_="" ma:contentTypeName="Document" ma:contentTypeID="0x0101007CCB09B909685840A5AA5DC537182835" ma:contentTypeVersion="1" ma:contentTypeDescription="Create a new document." ma:contentTypeScope="" ma:versionID="647b6714bcbd012a02104274568241a2">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10.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11.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12.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13.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14.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15.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16.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17.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18.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19.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2.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20.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21.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22.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23.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24.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25.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26.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27.xml><?xml version="1.0" encoding="utf-8"?>
<ds:datastoreItem xmlns:ds="http://schemas.openxmlformats.org/officeDocument/2006/customXml" ds:itemID="{81E133DB-697E-4C10-B192-8899027B1E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www.w3.org/XML/1998/namespace"/>
    <ds:schemaRef ds:uri="http://purl.org/dc/dcmitype/"/>
  </ds:schemaRefs>
</ds:datastoreItem>
</file>

<file path=customXml/itemProps28.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29.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3.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30.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31.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32.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33.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34.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35.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36.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37.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38.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39.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4.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40.xml><?xml version="1.0" encoding="utf-8"?>
<ds:datastoreItem xmlns:ds="http://schemas.openxmlformats.org/officeDocument/2006/customXml" ds:itemID="{8B8D6152-B933-4294-8151-3CF2A1B01F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1.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42.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43.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44.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45.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46.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47.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48.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49.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5.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50.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51.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52.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53.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54.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55.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56.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57.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58.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59.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6.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60.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61.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62.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63.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64.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65.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66.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67.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68.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7.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8.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9.xml><?xml version="1.0" encoding="utf-8"?>
<ds:datastoreItem xmlns:ds="http://schemas.openxmlformats.org/officeDocument/2006/customXml" ds:itemID="{D4E2A01F-BEC1-4558-9AD1-A87ED70D910B}">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Esri_Corporate_Template-Dark</Template>
  <TotalTime>0</TotalTime>
  <Words>942</Words>
  <Application>Microsoft Office PowerPoint</Application>
  <PresentationFormat>Widescreen</PresentationFormat>
  <Paragraphs>185</Paragraphs>
  <Slides>17</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ＭＳ Ｐゴシック</vt:lpstr>
      <vt:lpstr>Arial</vt:lpstr>
      <vt:lpstr>Calibri</vt:lpstr>
      <vt:lpstr>Consolas</vt:lpstr>
      <vt:lpstr>Lucida Grande</vt:lpstr>
      <vt:lpstr>Esri_Corporate_Template-Dark</vt:lpstr>
      <vt:lpstr>Python Workflows with ArcGIS</vt:lpstr>
      <vt:lpstr>Agenda</vt:lpstr>
      <vt:lpstr>ArcGIS Python API</vt:lpstr>
      <vt:lpstr>ArcGIS Python API</vt:lpstr>
      <vt:lpstr>PowerPoint Presentation</vt:lpstr>
      <vt:lpstr>How do you get this?</vt:lpstr>
      <vt:lpstr>Have ArcGIS Pro?</vt:lpstr>
      <vt:lpstr>API Overview</vt:lpstr>
      <vt:lpstr>The GIS Module</vt:lpstr>
      <vt:lpstr>Demo 1: Introduction to the ArcGIS Python API &amp; Jupyter Notebook</vt:lpstr>
      <vt:lpstr>Practical Workflows for Overwriting Content </vt:lpstr>
      <vt:lpstr>Practical Workflows for Overwriting Content </vt:lpstr>
      <vt:lpstr>Demo 2: Connect to native Database publish data</vt:lpstr>
      <vt:lpstr>Demo 3a: Connect to Socrata</vt:lpstr>
      <vt:lpstr>Demo 3b: Connect to Socrata</vt:lpstr>
      <vt:lpstr>Resources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Workflows with ArcGIS</dc:title>
  <dc:creator/>
  <cp:lastModifiedBy/>
  <cp:revision>42</cp:revision>
  <cp:lastPrinted>2018-06-08T21:51:01Z</cp:lastPrinted>
  <dcterms:created xsi:type="dcterms:W3CDTF">2018-11-13T18:24:37Z</dcterms:created>
  <dcterms:modified xsi:type="dcterms:W3CDTF">2019-03-26T13:21:44Z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0x0101007CCB09B909685840A5AA5DC537182835</vt:lpwstr>
  </property>
</Properties>
</file>